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7077075" cy="93932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53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7" autoAdjust="0"/>
  </p:normalViewPr>
  <p:slideViewPr>
    <p:cSldViewPr>
      <p:cViewPr varScale="1">
        <p:scale>
          <a:sx n="63" d="100"/>
          <a:sy n="63" d="100"/>
        </p:scale>
        <p:origin x="138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126" y="-72"/>
      </p:cViewPr>
      <p:guideLst>
        <p:guide orient="horz" pos="295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662"/>
          </a:xfrm>
          <a:prstGeom prst="rect">
            <a:avLst/>
          </a:prstGeom>
        </p:spPr>
        <p:txBody>
          <a:bodyPr vert="horz" lIns="94110" tIns="47055" rIns="94110" bIns="47055" rtlCol="0"/>
          <a:lstStyle>
            <a:lvl1pPr algn="l" eaLnBrk="0" hangingPunct="0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9662"/>
          </a:xfrm>
          <a:prstGeom prst="rect">
            <a:avLst/>
          </a:prstGeom>
        </p:spPr>
        <p:txBody>
          <a:bodyPr vert="horz" lIns="94110" tIns="47055" rIns="94110" bIns="47055" rtlCol="0"/>
          <a:lstStyle>
            <a:lvl1pPr algn="r" eaLnBrk="0" hangingPunct="0">
              <a:defRPr sz="1200">
                <a:latin typeface="Tahoma" charset="0"/>
              </a:defRPr>
            </a:lvl1pPr>
          </a:lstStyle>
          <a:p>
            <a:pPr>
              <a:defRPr/>
            </a:pPr>
            <a:fld id="{BD0A925D-F359-43CD-9722-240DC7ECE013}" type="datetimeFigureOut">
              <a:rPr lang="en-US"/>
              <a:pPr>
                <a:defRPr/>
              </a:pPr>
              <a:t>11/24/2017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21946"/>
            <a:ext cx="3066733" cy="469662"/>
          </a:xfrm>
          <a:prstGeom prst="rect">
            <a:avLst/>
          </a:prstGeom>
        </p:spPr>
        <p:txBody>
          <a:bodyPr vert="horz" lIns="94110" tIns="47055" rIns="94110" bIns="47055" rtlCol="0" anchor="b"/>
          <a:lstStyle>
            <a:lvl1pPr algn="l" eaLnBrk="0" hangingPunct="0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921946"/>
            <a:ext cx="3066733" cy="469662"/>
          </a:xfrm>
          <a:prstGeom prst="rect">
            <a:avLst/>
          </a:prstGeom>
        </p:spPr>
        <p:txBody>
          <a:bodyPr vert="horz" lIns="94110" tIns="47055" rIns="94110" bIns="47055" rtlCol="0" anchor="b"/>
          <a:lstStyle>
            <a:lvl1pPr algn="r" eaLnBrk="0" hangingPunct="0">
              <a:defRPr sz="1200">
                <a:latin typeface="Tahoma" charset="0"/>
              </a:defRPr>
            </a:lvl1pPr>
          </a:lstStyle>
          <a:p>
            <a:pPr>
              <a:defRPr/>
            </a:pPr>
            <a:fld id="{DBA6DAC3-FD18-4604-BADE-1357822C41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684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6733" cy="46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0" tIns="47055" rIns="94110" bIns="47055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705" y="0"/>
            <a:ext cx="3066733" cy="46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0" tIns="47055" rIns="94110" bIns="4705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03F38D3-2FFC-4D19-BB0F-01491EB7A819}" type="datetimeFigureOut">
              <a:rPr lang="is-IS"/>
              <a:pPr>
                <a:defRPr/>
              </a:pPr>
              <a:t>24.11.2017</a:t>
            </a:fld>
            <a:endParaRPr lang="is-IS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7708" y="4461788"/>
            <a:ext cx="5661660" cy="4226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0" tIns="47055" rIns="94110" bIns="470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s-IS" noProof="0"/>
              <a:t>Click to edit Master text styles</a:t>
            </a:r>
          </a:p>
          <a:p>
            <a:pPr lvl="1"/>
            <a:r>
              <a:rPr lang="is-IS" noProof="0"/>
              <a:t>Second level</a:t>
            </a:r>
          </a:p>
          <a:p>
            <a:pPr lvl="2"/>
            <a:r>
              <a:rPr lang="is-IS" noProof="0"/>
              <a:t>Third level</a:t>
            </a:r>
          </a:p>
          <a:p>
            <a:pPr lvl="3"/>
            <a:r>
              <a:rPr lang="is-IS" noProof="0"/>
              <a:t>Fourth level</a:t>
            </a:r>
          </a:p>
          <a:p>
            <a:pPr lvl="4"/>
            <a:r>
              <a:rPr lang="is-IS" noProof="0"/>
              <a:t>Fifth level</a:t>
            </a: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1946"/>
            <a:ext cx="3066733" cy="46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0" tIns="47055" rIns="94110" bIns="47055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705" y="8921946"/>
            <a:ext cx="3066733" cy="46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0" tIns="47055" rIns="94110" bIns="4705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6E2ED1DF-C8CA-4197-8964-B8356A99EA3E}" type="slidenum">
              <a:rPr lang="is-IS"/>
              <a:pPr>
                <a:defRPr/>
              </a:pPr>
              <a:t>‹#›</a:t>
            </a:fld>
            <a:endParaRPr lang="is-IS"/>
          </a:p>
        </p:txBody>
      </p:sp>
      <p:pic>
        <p:nvPicPr>
          <p:cNvPr id="8" name="Picture 7" descr="fuzz_blue_w_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057" y="554258"/>
            <a:ext cx="4978653" cy="371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123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0625" y="704850"/>
            <a:ext cx="4695825" cy="3522663"/>
          </a:xfrm>
          <a:prstGeom prst="rect">
            <a:avLst/>
          </a:prstGeo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9C22EE-A427-4344-ABA9-062205F01F22}" type="slidenum">
              <a:rPr lang="is-IS" smtClean="0"/>
              <a:pPr/>
              <a:t>1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221703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25575" y="1174750"/>
            <a:ext cx="4225925" cy="3170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2ED1DF-C8CA-4197-8964-B8356A99EA3E}" type="slidenum">
              <a:rPr lang="is-IS" smtClean="0"/>
              <a:pPr>
                <a:defRPr/>
              </a:pPr>
              <a:t>2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539234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25575" y="1174750"/>
            <a:ext cx="4225925" cy="3170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2ED1DF-C8CA-4197-8964-B8356A99EA3E}" type="slidenum">
              <a:rPr lang="is-IS" smtClean="0"/>
              <a:pPr>
                <a:defRPr/>
              </a:pPr>
              <a:t>3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292606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en-US">
              <a:latin typeface="Tahoma" charset="0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>
                <a:solidFill>
                  <a:schemeClr val="accent1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accent2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lang="is-IS" sz="1400" kern="1200" dirty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s-IS"/>
              <a:t>Þórunn Benediktsdóttir </a:t>
            </a:r>
            <a:endParaRPr lang="is-I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is-IS" sz="1400" kern="1200" smtClean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E120938D-3BC8-49DE-9EFC-880728FA358A}" type="slidenum">
              <a:rPr lang="is-IS" smtClean="0"/>
              <a:pPr>
                <a:defRPr/>
              </a:pPr>
              <a:t>‹#›</a:t>
            </a:fld>
            <a:endParaRPr lang="is-IS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 lang="en-US" sz="1400" kern="1200" dirty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0C07A68B-72B0-4B31-8CEB-5DE2F69ABCD8}" type="datetime1">
              <a:rPr lang="is-IS" smtClean="0"/>
              <a:t>24.11.2017</a:t>
            </a:fld>
            <a:endParaRPr lang="is-IS" dirty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Clr>
                <a:schemeClr val="accent2">
                  <a:lumMod val="75000"/>
                </a:schemeClr>
              </a:buClr>
              <a:defRPr>
                <a:solidFill>
                  <a:schemeClr val="accent2">
                    <a:lumMod val="75000"/>
                  </a:schemeClr>
                </a:solidFill>
                <a:effectLst/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  <a:effectLst/>
              </a:defRPr>
            </a:lvl2pPr>
            <a:lvl3pPr>
              <a:buClr>
                <a:schemeClr val="accent2">
                  <a:lumMod val="75000"/>
                </a:schemeClr>
              </a:buClr>
              <a:defRPr>
                <a:solidFill>
                  <a:schemeClr val="accent2">
                    <a:lumMod val="75000"/>
                  </a:schemeClr>
                </a:solidFill>
                <a:effectLst/>
              </a:defRPr>
            </a:lvl3pPr>
            <a:lvl4pPr>
              <a:defRPr>
                <a:solidFill>
                  <a:schemeClr val="accent2">
                    <a:lumMod val="75000"/>
                  </a:schemeClr>
                </a:solidFill>
                <a:effectLst/>
              </a:defRPr>
            </a:lvl4pPr>
            <a:lvl5pPr>
              <a:buClr>
                <a:schemeClr val="accent2">
                  <a:lumMod val="75000"/>
                </a:schemeClr>
              </a:buClr>
              <a:defRPr>
                <a:solidFill>
                  <a:schemeClr val="accent2">
                    <a:lumMod val="75000"/>
                  </a:schemeClr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lang="is-IS" sz="1400" kern="1200" dirty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9C2B3BB-3D7B-4576-A687-62FD53AF0BEC}" type="datetime1">
              <a:rPr lang="is-IS" smtClean="0"/>
              <a:t>24.11.2017</a:t>
            </a:fld>
            <a:endParaRPr lang="is-I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lang="is-IS" sz="1400" kern="1200" dirty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s-IS"/>
              <a:t>Þórunn Benediktsdóttir </a:t>
            </a:r>
            <a:endParaRPr lang="is-I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lang="is-IS" sz="1400" kern="1200" smtClean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5DE449A-B3A6-48E5-A52D-5F30A992C27D}" type="slidenum">
              <a:rPr lang="is-IS" smtClean="0"/>
              <a:pPr>
                <a:defRPr/>
              </a:pPr>
              <a:t>‹#›</a:t>
            </a:fld>
            <a:endParaRPr lang="is-I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>
            <a:lvl1pPr>
              <a:defRPr>
                <a:solidFill>
                  <a:schemeClr val="accent1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>
            <a:lvl1pPr>
              <a:buClr>
                <a:schemeClr val="accent2">
                  <a:lumMod val="75000"/>
                </a:schemeClr>
              </a:buClr>
              <a:defRPr>
                <a:solidFill>
                  <a:schemeClr val="accent2">
                    <a:lumMod val="75000"/>
                  </a:schemeClr>
                </a:solidFill>
                <a:effectLst/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  <a:effectLst/>
              </a:defRPr>
            </a:lvl2pPr>
            <a:lvl3pPr>
              <a:buClr>
                <a:schemeClr val="accent2">
                  <a:lumMod val="75000"/>
                </a:schemeClr>
              </a:buClr>
              <a:defRPr>
                <a:solidFill>
                  <a:schemeClr val="accent2">
                    <a:lumMod val="75000"/>
                  </a:schemeClr>
                </a:solidFill>
                <a:effectLst/>
              </a:defRPr>
            </a:lvl3pPr>
            <a:lvl4pPr>
              <a:defRPr>
                <a:solidFill>
                  <a:schemeClr val="accent2">
                    <a:lumMod val="75000"/>
                  </a:schemeClr>
                </a:solidFill>
                <a:effectLst/>
              </a:defRPr>
            </a:lvl4pPr>
            <a:lvl5pPr>
              <a:buClr>
                <a:schemeClr val="accent2">
                  <a:lumMod val="75000"/>
                </a:schemeClr>
              </a:buClr>
              <a:defRPr>
                <a:solidFill>
                  <a:schemeClr val="accent2">
                    <a:lumMod val="75000"/>
                  </a:schemeClr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lang="is-IS" sz="1400" kern="1200" dirty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C94D820D-8129-4CAC-8D0A-90C0B0C2C30F}" type="datetime1">
              <a:rPr lang="is-IS" smtClean="0"/>
              <a:t>24.11.2017</a:t>
            </a:fld>
            <a:endParaRPr lang="is-I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lang="is-IS" sz="1400" kern="1200" dirty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s-IS"/>
              <a:t>Þórunn Benediktsdóttir </a:t>
            </a:r>
            <a:endParaRPr lang="is-I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lang="is-IS" sz="1400" kern="1200" smtClean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B11738C1-9249-4162-B421-1232A816E1C5}" type="slidenum">
              <a:rPr lang="is-IS" smtClean="0"/>
              <a:pPr>
                <a:defRPr/>
              </a:pPr>
              <a:t>‹#›</a:t>
            </a:fld>
            <a:endParaRPr lang="is-I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buClr>
                <a:schemeClr val="accent2">
                  <a:lumMod val="75000"/>
                </a:schemeClr>
              </a:buClr>
              <a:defRPr>
                <a:solidFill>
                  <a:schemeClr val="accent2">
                    <a:lumMod val="75000"/>
                  </a:schemeClr>
                </a:solidFill>
                <a:effectLst/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  <a:effectLst/>
              </a:defRPr>
            </a:lvl2pPr>
            <a:lvl3pPr>
              <a:buClr>
                <a:schemeClr val="accent2">
                  <a:lumMod val="75000"/>
                </a:schemeClr>
              </a:buClr>
              <a:defRPr>
                <a:solidFill>
                  <a:schemeClr val="accent2">
                    <a:lumMod val="75000"/>
                  </a:schemeClr>
                </a:solidFill>
                <a:effectLst/>
              </a:defRPr>
            </a:lvl3pPr>
            <a:lvl4pPr>
              <a:defRPr>
                <a:solidFill>
                  <a:schemeClr val="accent2">
                    <a:lumMod val="75000"/>
                  </a:schemeClr>
                </a:solidFill>
                <a:effectLst/>
              </a:defRPr>
            </a:lvl4pPr>
            <a:lvl5pPr>
              <a:buClr>
                <a:schemeClr val="accent2">
                  <a:lumMod val="75000"/>
                </a:schemeClr>
              </a:buClr>
              <a:defRPr>
                <a:solidFill>
                  <a:schemeClr val="accent2">
                    <a:lumMod val="75000"/>
                  </a:schemeClr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buClr>
                <a:schemeClr val="accent2">
                  <a:lumMod val="75000"/>
                </a:schemeClr>
              </a:buClr>
              <a:defRPr>
                <a:solidFill>
                  <a:schemeClr val="accent2">
                    <a:lumMod val="75000"/>
                  </a:schemeClr>
                </a:solidFill>
                <a:effectLst/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  <a:effectLst/>
              </a:defRPr>
            </a:lvl2pPr>
            <a:lvl3pPr>
              <a:buClr>
                <a:schemeClr val="accent2">
                  <a:lumMod val="75000"/>
                </a:schemeClr>
              </a:buClr>
              <a:defRPr>
                <a:solidFill>
                  <a:schemeClr val="accent2">
                    <a:lumMod val="75000"/>
                  </a:schemeClr>
                </a:solidFill>
                <a:effectLst/>
              </a:defRPr>
            </a:lvl3pPr>
            <a:lvl4pPr>
              <a:defRPr>
                <a:solidFill>
                  <a:schemeClr val="accent2">
                    <a:lumMod val="75000"/>
                  </a:schemeClr>
                </a:solidFill>
                <a:effectLst/>
              </a:defRPr>
            </a:lvl4pPr>
            <a:lvl5pPr>
              <a:buClr>
                <a:schemeClr val="accent2">
                  <a:lumMod val="75000"/>
                </a:schemeClr>
              </a:buClr>
              <a:defRPr>
                <a:solidFill>
                  <a:schemeClr val="accent2">
                    <a:lumMod val="75000"/>
                  </a:schemeClr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lang="en-US" sz="1400" kern="120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8BA3E1D-9803-4B8E-8CFA-E6AF2B02EBA9}" type="datetime1">
              <a:rPr lang="is-IS" smtClean="0"/>
              <a:t>24.11.2017</a:t>
            </a:fld>
            <a:endParaRPr lang="is-I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lang="is-IS" sz="1400" kern="1200" dirty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s-IS"/>
              <a:t>Þórunn Benediktsdóttir </a:t>
            </a:r>
            <a:endParaRPr lang="is-I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lang="is-IS" sz="1400" kern="1200" smtClean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D511479-B895-431C-8876-0CF5562F5EAB}" type="slidenum">
              <a:rPr lang="is-IS" smtClean="0"/>
              <a:pPr>
                <a:defRPr/>
              </a:pPr>
              <a:t>‹#›</a:t>
            </a:fld>
            <a:endParaRPr lang="is-I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2">
                  <a:lumMod val="75000"/>
                </a:schemeClr>
              </a:buClr>
              <a:defRPr>
                <a:solidFill>
                  <a:schemeClr val="accent2">
                    <a:lumMod val="75000"/>
                  </a:schemeClr>
                </a:solidFill>
                <a:effectLst/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  <a:effectLst/>
              </a:defRPr>
            </a:lvl2pPr>
            <a:lvl3pPr>
              <a:buClr>
                <a:schemeClr val="accent2">
                  <a:lumMod val="75000"/>
                </a:schemeClr>
              </a:buClr>
              <a:defRPr>
                <a:solidFill>
                  <a:schemeClr val="accent2">
                    <a:lumMod val="75000"/>
                  </a:schemeClr>
                </a:solidFill>
                <a:effectLst/>
              </a:defRPr>
            </a:lvl3pPr>
            <a:lvl4pPr>
              <a:buClr>
                <a:schemeClr val="accent2">
                  <a:lumMod val="75000"/>
                </a:schemeClr>
              </a:buClr>
              <a:defRPr>
                <a:solidFill>
                  <a:schemeClr val="accent2">
                    <a:lumMod val="75000"/>
                  </a:schemeClr>
                </a:solidFill>
                <a:effectLst/>
              </a:defRPr>
            </a:lvl4pPr>
            <a:lvl5pPr>
              <a:buClr>
                <a:schemeClr val="accent2">
                  <a:lumMod val="75000"/>
                </a:schemeClr>
              </a:buClr>
              <a:defRPr>
                <a:solidFill>
                  <a:schemeClr val="accent2">
                    <a:lumMod val="75000"/>
                  </a:schemeClr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lang="en-US" sz="1400" kern="1200" dirty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CD0434D7-7B8F-4013-BD74-60FC855660D9}" type="datetime1">
              <a:rPr lang="is-IS" smtClean="0"/>
              <a:t>24.11.2017</a:t>
            </a:fld>
            <a:endParaRPr lang="is-I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lang="is-IS" sz="1400" kern="1200" dirty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s-IS"/>
              <a:t>Þórunn Benediktsdóttir </a:t>
            </a:r>
            <a:endParaRPr lang="is-I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lang="is-IS" sz="1400" kern="1200" smtClean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36DDCD51-7200-4949-8468-D14EB1A17ED1}" type="slidenum">
              <a:rPr lang="is-IS" smtClean="0"/>
              <a:pPr>
                <a:defRPr/>
              </a:pPr>
              <a:t>‹#›</a:t>
            </a:fld>
            <a:endParaRPr lang="is-I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1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75000"/>
                  </a:schemeClr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lang="is-IS" sz="1400" kern="1200" dirty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6A47D582-1669-4DC4-A13E-E64AEC22A56B}" type="datetime1">
              <a:rPr lang="is-IS" smtClean="0"/>
              <a:t>24.11.2017</a:t>
            </a:fld>
            <a:endParaRPr lang="is-I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lang="is-IS" sz="1400" kern="1200" dirty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s-IS"/>
              <a:t>Þórunn Benediktsdóttir </a:t>
            </a:r>
            <a:endParaRPr lang="is-I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lang="is-IS" sz="1400" kern="1200" smtClean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D42A8736-0E3C-459D-9C13-D316CDC50E63}" type="slidenum">
              <a:rPr lang="is-IS" smtClean="0"/>
              <a:pPr>
                <a:defRPr/>
              </a:pPr>
              <a:t>‹#›</a:t>
            </a:fld>
            <a:endParaRPr lang="is-I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buClr>
                <a:schemeClr val="accent2">
                  <a:lumMod val="75000"/>
                </a:schemeClr>
              </a:buClr>
              <a:defRPr sz="2800">
                <a:solidFill>
                  <a:schemeClr val="accent2">
                    <a:lumMod val="75000"/>
                  </a:schemeClr>
                </a:solidFill>
                <a:effectLst/>
              </a:defRPr>
            </a:lvl1pPr>
            <a:lvl2pPr>
              <a:defRPr sz="2400">
                <a:solidFill>
                  <a:schemeClr val="accent2">
                    <a:lumMod val="75000"/>
                  </a:schemeClr>
                </a:solidFill>
                <a:effectLst/>
              </a:defRPr>
            </a:lvl2pPr>
            <a:lvl3pPr>
              <a:buClr>
                <a:schemeClr val="accent2">
                  <a:lumMod val="75000"/>
                </a:schemeClr>
              </a:buClr>
              <a:defRPr sz="2000">
                <a:solidFill>
                  <a:schemeClr val="accent2">
                    <a:lumMod val="75000"/>
                  </a:schemeClr>
                </a:solidFill>
                <a:effectLst/>
              </a:defRPr>
            </a:lvl3pPr>
            <a:lvl4pPr>
              <a:defRPr sz="1800">
                <a:solidFill>
                  <a:schemeClr val="accent2">
                    <a:lumMod val="75000"/>
                  </a:schemeClr>
                </a:solidFill>
                <a:effectLst/>
              </a:defRPr>
            </a:lvl4pPr>
            <a:lvl5pPr>
              <a:buClr>
                <a:schemeClr val="accent2">
                  <a:lumMod val="75000"/>
                </a:schemeClr>
              </a:buClr>
              <a:defRPr sz="1800">
                <a:solidFill>
                  <a:schemeClr val="accent2">
                    <a:lumMod val="75000"/>
                  </a:schemeClr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buClr>
                <a:schemeClr val="accent2">
                  <a:lumMod val="75000"/>
                </a:schemeClr>
              </a:buClr>
              <a:defRPr sz="2800">
                <a:solidFill>
                  <a:schemeClr val="accent2">
                    <a:lumMod val="75000"/>
                  </a:schemeClr>
                </a:solidFill>
                <a:effectLst/>
              </a:defRPr>
            </a:lvl1pPr>
            <a:lvl2pPr>
              <a:defRPr sz="2400">
                <a:solidFill>
                  <a:schemeClr val="accent2">
                    <a:lumMod val="75000"/>
                  </a:schemeClr>
                </a:solidFill>
                <a:effectLst/>
              </a:defRPr>
            </a:lvl2pPr>
            <a:lvl3pPr>
              <a:buClr>
                <a:schemeClr val="accent2">
                  <a:lumMod val="75000"/>
                </a:schemeClr>
              </a:buClr>
              <a:defRPr sz="2000">
                <a:solidFill>
                  <a:schemeClr val="accent2">
                    <a:lumMod val="75000"/>
                  </a:schemeClr>
                </a:solidFill>
                <a:effectLst/>
              </a:defRPr>
            </a:lvl3pPr>
            <a:lvl4pPr>
              <a:defRPr sz="1800">
                <a:solidFill>
                  <a:schemeClr val="accent2">
                    <a:lumMod val="75000"/>
                  </a:schemeClr>
                </a:solidFill>
                <a:effectLst/>
              </a:defRPr>
            </a:lvl4pPr>
            <a:lvl5pPr>
              <a:buClr>
                <a:schemeClr val="accent2">
                  <a:lumMod val="75000"/>
                </a:schemeClr>
              </a:buClr>
              <a:defRPr sz="1800">
                <a:solidFill>
                  <a:schemeClr val="accent2">
                    <a:lumMod val="75000"/>
                  </a:schemeClr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lang="is-IS" sz="1400" kern="1200" dirty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017B144-EF24-4800-9EB6-852479CB8129}" type="datetime1">
              <a:rPr lang="is-IS" smtClean="0"/>
              <a:t>24.11.2017</a:t>
            </a:fld>
            <a:endParaRPr lang="is-I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lang="is-IS" sz="1400" kern="1200" dirty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s-IS"/>
              <a:t>Þórunn Benediktsdóttir </a:t>
            </a:r>
            <a:endParaRPr lang="is-I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lang="is-IS" sz="1400" kern="1200" smtClean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CDA5289-C39E-4D5A-ACBA-DB6B7488C3B2}" type="slidenum">
              <a:rPr lang="is-IS" smtClean="0"/>
              <a:pPr>
                <a:defRPr/>
              </a:pPr>
              <a:t>‹#›</a:t>
            </a:fld>
            <a:endParaRPr lang="is-I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>
                    <a:lumMod val="75000"/>
                  </a:schemeClr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buClr>
                <a:schemeClr val="accent2">
                  <a:lumMod val="75000"/>
                </a:schemeClr>
              </a:buClr>
              <a:defRPr sz="2400">
                <a:solidFill>
                  <a:schemeClr val="accent2">
                    <a:lumMod val="75000"/>
                  </a:schemeClr>
                </a:solidFill>
                <a:effectLst/>
              </a:defRPr>
            </a:lvl1pPr>
            <a:lvl2pPr>
              <a:defRPr sz="2000">
                <a:solidFill>
                  <a:schemeClr val="accent2">
                    <a:lumMod val="75000"/>
                  </a:schemeClr>
                </a:solidFill>
                <a:effectLst/>
              </a:defRPr>
            </a:lvl2pPr>
            <a:lvl3pPr>
              <a:buClr>
                <a:schemeClr val="accent2">
                  <a:lumMod val="75000"/>
                </a:schemeClr>
              </a:buClr>
              <a:defRPr sz="1800">
                <a:solidFill>
                  <a:schemeClr val="accent2">
                    <a:lumMod val="75000"/>
                  </a:schemeClr>
                </a:solidFill>
                <a:effectLst/>
              </a:defRPr>
            </a:lvl3pPr>
            <a:lvl4pPr>
              <a:defRPr sz="1600">
                <a:solidFill>
                  <a:schemeClr val="accent2">
                    <a:lumMod val="75000"/>
                  </a:schemeClr>
                </a:solidFill>
                <a:effectLst/>
              </a:defRPr>
            </a:lvl4pPr>
            <a:lvl5pPr>
              <a:buClr>
                <a:schemeClr val="accent2">
                  <a:lumMod val="75000"/>
                </a:schemeClr>
              </a:buClr>
              <a:defRPr sz="1600">
                <a:solidFill>
                  <a:schemeClr val="accent2">
                    <a:lumMod val="75000"/>
                  </a:schemeClr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>
                    <a:lumMod val="75000"/>
                  </a:schemeClr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buClr>
                <a:schemeClr val="accent2">
                  <a:lumMod val="75000"/>
                </a:schemeClr>
              </a:buClr>
              <a:defRPr sz="2400">
                <a:solidFill>
                  <a:schemeClr val="accent2">
                    <a:lumMod val="75000"/>
                  </a:schemeClr>
                </a:solidFill>
                <a:effectLst/>
              </a:defRPr>
            </a:lvl1pPr>
            <a:lvl2pPr>
              <a:defRPr sz="2000">
                <a:solidFill>
                  <a:schemeClr val="accent2">
                    <a:lumMod val="75000"/>
                  </a:schemeClr>
                </a:solidFill>
                <a:effectLst/>
              </a:defRPr>
            </a:lvl2pPr>
            <a:lvl3pPr>
              <a:buClr>
                <a:schemeClr val="accent2">
                  <a:lumMod val="75000"/>
                </a:schemeClr>
              </a:buClr>
              <a:defRPr sz="1800">
                <a:solidFill>
                  <a:schemeClr val="accent2">
                    <a:lumMod val="75000"/>
                  </a:schemeClr>
                </a:solidFill>
                <a:effectLst/>
              </a:defRPr>
            </a:lvl3pPr>
            <a:lvl4pPr>
              <a:defRPr sz="1600">
                <a:solidFill>
                  <a:schemeClr val="accent2">
                    <a:lumMod val="75000"/>
                  </a:schemeClr>
                </a:solidFill>
                <a:effectLst/>
              </a:defRPr>
            </a:lvl4pPr>
            <a:lvl5pPr>
              <a:buClr>
                <a:schemeClr val="accent2">
                  <a:lumMod val="75000"/>
                </a:schemeClr>
              </a:buClr>
              <a:defRPr sz="1600">
                <a:solidFill>
                  <a:schemeClr val="accent2">
                    <a:lumMod val="75000"/>
                  </a:schemeClr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lang="is-IS" sz="1400" kern="1200" dirty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460C914-9A34-4CB5-BFF4-14865980AA9D}" type="datetime1">
              <a:rPr lang="is-IS" smtClean="0"/>
              <a:t>24.11.2017</a:t>
            </a:fld>
            <a:endParaRPr lang="is-I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lang="is-IS" sz="1400" kern="1200" dirty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s-IS"/>
              <a:t>Þórunn Benediktsdóttir </a:t>
            </a:r>
            <a:endParaRPr lang="is-I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lang="is-IS" sz="1400" kern="1200" smtClean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669A97BD-D4F2-4DFA-8B99-479531216864}" type="slidenum">
              <a:rPr lang="is-IS" smtClean="0"/>
              <a:pPr>
                <a:defRPr/>
              </a:pPr>
              <a:t>‹#›</a:t>
            </a:fld>
            <a:endParaRPr lang="is-I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lang="is-IS" sz="1400" kern="1200" dirty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948D93F-C197-488B-B427-592F532DA0DB}" type="datetime1">
              <a:rPr lang="is-IS" smtClean="0"/>
              <a:t>24.11.2017</a:t>
            </a:fld>
            <a:endParaRPr lang="is-I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lang="is-IS" sz="1400" kern="1200" dirty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s-IS"/>
              <a:t>Þórunn Benediktsdóttir </a:t>
            </a:r>
            <a:endParaRPr lang="is-I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lang="is-IS" sz="1400" kern="1200" smtClean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2F1B19A1-433F-4766-91BF-7AECE3F144E3}" type="slidenum">
              <a:rPr lang="is-IS" smtClean="0"/>
              <a:pPr>
                <a:defRPr/>
              </a:pPr>
              <a:t>‹#›</a:t>
            </a:fld>
            <a:endParaRPr lang="is-I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lang="is-IS" sz="1400" kern="1200" dirty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E10D7766-59E7-4F46-8306-138BE0DBB4B8}" type="datetime1">
              <a:rPr lang="is-IS" smtClean="0"/>
              <a:t>24.11.2017</a:t>
            </a:fld>
            <a:endParaRPr lang="is-I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lang="is-IS" sz="1400" kern="1200" dirty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s-IS"/>
              <a:t>Þórunn Benediktsdóttir </a:t>
            </a:r>
            <a:endParaRPr lang="is-I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lang="is-IS" sz="1400" kern="1200" smtClean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B75BE160-6F3A-424D-98F9-AD00C3B95A7B}" type="slidenum">
              <a:rPr lang="is-IS" smtClean="0"/>
              <a:pPr>
                <a:defRPr/>
              </a:pPr>
              <a:t>‹#›</a:t>
            </a:fld>
            <a:endParaRPr lang="is-I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accent2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buClr>
                <a:schemeClr val="accent1">
                  <a:lumMod val="75000"/>
                </a:schemeClr>
              </a:buClr>
              <a:defRPr sz="3200">
                <a:solidFill>
                  <a:schemeClr val="accent1">
                    <a:lumMod val="75000"/>
                  </a:schemeClr>
                </a:solidFill>
                <a:effectLst/>
              </a:defRPr>
            </a:lvl1pPr>
            <a:lvl2pPr>
              <a:defRPr sz="2800">
                <a:solidFill>
                  <a:schemeClr val="accent2">
                    <a:lumMod val="75000"/>
                  </a:schemeClr>
                </a:solidFill>
                <a:effectLst/>
              </a:defRPr>
            </a:lvl2pPr>
            <a:lvl3pPr>
              <a:buClr>
                <a:schemeClr val="accent2">
                  <a:lumMod val="75000"/>
                </a:schemeClr>
              </a:buClr>
              <a:defRPr sz="2400">
                <a:solidFill>
                  <a:schemeClr val="accent2">
                    <a:lumMod val="75000"/>
                  </a:schemeClr>
                </a:solidFill>
                <a:effectLst/>
              </a:defRPr>
            </a:lvl3pPr>
            <a:lvl4pPr>
              <a:defRPr sz="2000">
                <a:solidFill>
                  <a:schemeClr val="accent2">
                    <a:lumMod val="75000"/>
                  </a:schemeClr>
                </a:solidFill>
                <a:effectLst/>
              </a:defRPr>
            </a:lvl4pPr>
            <a:lvl5pPr>
              <a:buClr>
                <a:schemeClr val="accent2">
                  <a:lumMod val="75000"/>
                </a:schemeClr>
              </a:buClr>
              <a:defRPr sz="2000">
                <a:solidFill>
                  <a:schemeClr val="accent2">
                    <a:lumMod val="75000"/>
                  </a:schemeClr>
                </a:solidFill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75000"/>
                  </a:schemeClr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lang="is-IS" sz="1400" kern="1200" dirty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21B9E00-7EE9-4944-A725-A6C921141A96}" type="datetime1">
              <a:rPr lang="is-IS" smtClean="0"/>
              <a:t>24.11.2017</a:t>
            </a:fld>
            <a:endParaRPr lang="is-I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lang="is-IS" sz="1400" kern="1200" dirty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s-IS"/>
              <a:t>Þórunn Benediktsdóttir </a:t>
            </a:r>
            <a:endParaRPr lang="is-I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lang="is-IS" sz="1400" kern="1200" smtClean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C2FDCBE1-8CD9-4ECF-A666-09AFCBA5BC6E}" type="slidenum">
              <a:rPr lang="is-IS" smtClean="0"/>
              <a:pPr>
                <a:defRPr/>
              </a:pPr>
              <a:t>‹#›</a:t>
            </a:fld>
            <a:endParaRPr lang="is-I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2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75000"/>
                  </a:schemeClr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lang="is-IS" sz="1400" kern="1200" dirty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F2760D5-4FF1-459A-A8D4-27D8F054FEE5}" type="datetime1">
              <a:rPr lang="is-IS" smtClean="0"/>
              <a:t>24.11.2017</a:t>
            </a:fld>
            <a:endParaRPr lang="is-I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lang="is-IS" sz="1400" kern="1200" dirty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s-IS"/>
              <a:t>Þórunn Benediktsdóttir </a:t>
            </a:r>
            <a:endParaRPr lang="is-I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lang="is-IS" sz="1400" kern="1200" smtClean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A1DFDD13-1E00-428C-909E-8123C158B21E}" type="slidenum">
              <a:rPr lang="is-IS" smtClean="0"/>
              <a:pPr>
                <a:defRPr/>
              </a:pPr>
              <a:t>‹#›</a:t>
            </a:fld>
            <a:endParaRPr lang="is-I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EAD0D0BB-9988-41FF-9B84-D32473AA2899}" type="datetime1">
              <a:rPr lang="is-IS" smtClean="0"/>
              <a:t>24.11.2017</a:t>
            </a:fld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Þórunn Benediktsdóttir 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37F09C39-AFBB-4EC8-9252-58EBE78BA7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 descr="fuzz_blue_w_logo.JP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49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Heilbrigðisstofnun</a:t>
            </a:r>
            <a:r>
              <a:rPr lang="en-US" dirty="0"/>
              <a:t> </a:t>
            </a:r>
            <a:r>
              <a:rPr lang="en-US" dirty="0" err="1"/>
              <a:t>Suðurnesja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sz="quarter" idx="4294967295"/>
          </p:nvPr>
        </p:nvSpPr>
        <p:spPr>
          <a:xfrm>
            <a:off x="1470484" y="2492896"/>
            <a:ext cx="6203032" cy="3145904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>
                <a:solidFill>
                  <a:srgbClr val="0B5395"/>
                </a:solidFill>
                <a:effectLst/>
                <a:latin typeface="+mj-lt"/>
                <a:cs typeface="Arial" panose="020B0604020202020204" pitchFamily="34" charset="0"/>
              </a:rPr>
              <a:t>AÐALFUNDUR LANDSAMBANDS HEILBRIGÐISTOFNANA</a:t>
            </a:r>
          </a:p>
          <a:p>
            <a:pPr marL="0" indent="0" algn="ctr">
              <a:buNone/>
            </a:pPr>
            <a:r>
              <a:rPr lang="en-US" sz="2000" dirty="0">
                <a:solidFill>
                  <a:srgbClr val="0B5395"/>
                </a:solidFill>
                <a:effectLst/>
                <a:latin typeface="+mj-lt"/>
                <a:cs typeface="Arial" panose="020B0604020202020204" pitchFamily="34" charset="0"/>
              </a:rPr>
              <a:t>FÖSTUDAGINN 24. NÓVEMBER 2017</a:t>
            </a:r>
            <a:endParaRPr lang="en-US" dirty="0">
              <a:solidFill>
                <a:srgbClr val="0B5395"/>
              </a:solidFill>
              <a:effectLst/>
              <a:latin typeface="+mj-lt"/>
              <a:cs typeface="Arial" panose="020B0604020202020204" pitchFamily="34" charset="0"/>
            </a:endParaRPr>
          </a:p>
          <a:p>
            <a:endParaRPr lang="en-US" b="1" dirty="0">
              <a:solidFill>
                <a:srgbClr val="0B53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E7F3F9-FAE9-4B66-8485-F84C99082744}" type="datetime1">
              <a:rPr lang="is-IS" smtClean="0"/>
              <a:t>24.11.2017</a:t>
            </a:fld>
            <a:endParaRPr lang="is-I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Ingibjörg Steindórsdóttir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1B19A1-433F-4766-91BF-7AECE3F144E3}" type="slidenum">
              <a:rPr lang="is-IS" smtClean="0"/>
              <a:pPr>
                <a:defRPr/>
              </a:pPr>
              <a:t>1</a:t>
            </a:fld>
            <a:endParaRPr lang="is-I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 sz="quarter"/>
          </p:nvPr>
        </p:nvSpPr>
        <p:spPr>
          <a:xfrm>
            <a:off x="755576" y="548681"/>
            <a:ext cx="7702624" cy="1224135"/>
          </a:xfrm>
        </p:spPr>
        <p:txBody>
          <a:bodyPr anchor="t"/>
          <a:lstStyle/>
          <a:p>
            <a:r>
              <a:rPr lang="en-GB" sz="3200" dirty="0" err="1"/>
              <a:t>Hvert</a:t>
            </a:r>
            <a:r>
              <a:rPr lang="en-GB" sz="3200" dirty="0"/>
              <a:t> </a:t>
            </a:r>
            <a:r>
              <a:rPr lang="en-GB" sz="3200" dirty="0" err="1"/>
              <a:t>er</a:t>
            </a:r>
            <a:r>
              <a:rPr lang="en-GB" sz="3200" dirty="0"/>
              <a:t> </a:t>
            </a:r>
            <a:r>
              <a:rPr lang="en-GB" sz="3200" dirty="0" err="1"/>
              <a:t>hlutverk</a:t>
            </a:r>
            <a:r>
              <a:rPr lang="en-GB" sz="3200" dirty="0"/>
              <a:t> </a:t>
            </a:r>
            <a:r>
              <a:rPr lang="en-GB" sz="3200" dirty="0" err="1"/>
              <a:t>Heilbrigðisstofnunar</a:t>
            </a:r>
            <a:r>
              <a:rPr lang="en-GB" sz="3200" dirty="0"/>
              <a:t> </a:t>
            </a:r>
            <a:r>
              <a:rPr lang="en-GB" sz="3200" dirty="0" err="1"/>
              <a:t>Suðurnesja</a:t>
            </a:r>
            <a:r>
              <a:rPr lang="en-GB" sz="3200" dirty="0"/>
              <a:t>?</a:t>
            </a:r>
            <a:endParaRPr lang="is-IS" sz="3200" dirty="0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98DA94CA-10C1-4501-B74C-7FE0AF0CBFC1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>
          <a:xfrm>
            <a:off x="755576" y="1844824"/>
            <a:ext cx="7702624" cy="3793976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rgbClr val="0B5395"/>
                </a:solidFill>
              </a:rPr>
              <a:t>Tryggja</a:t>
            </a:r>
            <a:r>
              <a:rPr lang="en-GB" sz="2400" dirty="0">
                <a:solidFill>
                  <a:srgbClr val="0B5395"/>
                </a:solidFill>
              </a:rPr>
              <a:t> </a:t>
            </a:r>
            <a:r>
              <a:rPr lang="en-GB" sz="2400" dirty="0" err="1">
                <a:solidFill>
                  <a:srgbClr val="0B5395"/>
                </a:solidFill>
              </a:rPr>
              <a:t>öfluga</a:t>
            </a:r>
            <a:r>
              <a:rPr lang="en-GB" sz="2400" dirty="0">
                <a:solidFill>
                  <a:srgbClr val="0B5395"/>
                </a:solidFill>
              </a:rPr>
              <a:t> </a:t>
            </a:r>
            <a:r>
              <a:rPr lang="en-GB" sz="2400" dirty="0" err="1">
                <a:solidFill>
                  <a:srgbClr val="0B5395"/>
                </a:solidFill>
              </a:rPr>
              <a:t>heilsugæsluþjónustu</a:t>
            </a:r>
            <a:r>
              <a:rPr lang="en-GB" sz="2400" dirty="0">
                <a:solidFill>
                  <a:srgbClr val="0B5395"/>
                </a:solidFill>
              </a:rPr>
              <a:t> </a:t>
            </a:r>
            <a:r>
              <a:rPr lang="en-GB" sz="2400" dirty="0" err="1">
                <a:solidFill>
                  <a:srgbClr val="0B5395"/>
                </a:solidFill>
              </a:rPr>
              <a:t>með</a:t>
            </a:r>
            <a:r>
              <a:rPr lang="en-GB" sz="2400" dirty="0">
                <a:solidFill>
                  <a:srgbClr val="0B5395"/>
                </a:solidFill>
              </a:rPr>
              <a:t> </a:t>
            </a:r>
            <a:r>
              <a:rPr lang="en-GB" sz="2400" dirty="0" err="1">
                <a:solidFill>
                  <a:srgbClr val="0B5395"/>
                </a:solidFill>
              </a:rPr>
              <a:t>forvarnir</a:t>
            </a:r>
            <a:r>
              <a:rPr lang="en-GB" sz="2400" dirty="0">
                <a:solidFill>
                  <a:srgbClr val="0B5395"/>
                </a:solidFill>
              </a:rPr>
              <a:t> í </a:t>
            </a:r>
            <a:r>
              <a:rPr lang="en-GB" sz="2400" dirty="0" err="1">
                <a:solidFill>
                  <a:srgbClr val="0B5395"/>
                </a:solidFill>
              </a:rPr>
              <a:t>öndvegi</a:t>
            </a:r>
            <a:endParaRPr lang="en-GB" sz="2400" dirty="0">
              <a:solidFill>
                <a:srgbClr val="0B5395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rgbClr val="0B5395"/>
                </a:solidFill>
              </a:rPr>
              <a:t>Þjónustan</a:t>
            </a:r>
            <a:r>
              <a:rPr lang="en-GB" sz="2400" dirty="0">
                <a:solidFill>
                  <a:srgbClr val="0B5395"/>
                </a:solidFill>
              </a:rPr>
              <a:t> </a:t>
            </a:r>
            <a:r>
              <a:rPr lang="en-GB" sz="2400" dirty="0" err="1">
                <a:solidFill>
                  <a:srgbClr val="0B5395"/>
                </a:solidFill>
              </a:rPr>
              <a:t>veitt</a:t>
            </a:r>
            <a:r>
              <a:rPr lang="en-GB" sz="2400" dirty="0">
                <a:solidFill>
                  <a:srgbClr val="0B5395"/>
                </a:solidFill>
              </a:rPr>
              <a:t> í </a:t>
            </a:r>
            <a:r>
              <a:rPr lang="en-GB" sz="2400" dirty="0" err="1">
                <a:solidFill>
                  <a:srgbClr val="0B5395"/>
                </a:solidFill>
              </a:rPr>
              <a:t>Reykjanesbæ</a:t>
            </a:r>
            <a:r>
              <a:rPr lang="en-GB" sz="2400" dirty="0">
                <a:solidFill>
                  <a:srgbClr val="0B5395"/>
                </a:solidFill>
              </a:rPr>
              <a:t> </a:t>
            </a:r>
            <a:r>
              <a:rPr lang="en-GB" sz="2400" dirty="0" err="1">
                <a:solidFill>
                  <a:srgbClr val="0B5395"/>
                </a:solidFill>
              </a:rPr>
              <a:t>og</a:t>
            </a:r>
            <a:r>
              <a:rPr lang="en-GB" sz="2400" dirty="0">
                <a:solidFill>
                  <a:srgbClr val="0B5395"/>
                </a:solidFill>
              </a:rPr>
              <a:t> </a:t>
            </a:r>
            <a:r>
              <a:rPr lang="en-GB" sz="2400" dirty="0" err="1">
                <a:solidFill>
                  <a:srgbClr val="0B5395"/>
                </a:solidFill>
              </a:rPr>
              <a:t>hluti</a:t>
            </a:r>
            <a:r>
              <a:rPr lang="en-GB" sz="2400" dirty="0">
                <a:solidFill>
                  <a:srgbClr val="0B5395"/>
                </a:solidFill>
              </a:rPr>
              <a:t> </a:t>
            </a:r>
            <a:r>
              <a:rPr lang="en-GB" sz="2400" dirty="0" err="1">
                <a:solidFill>
                  <a:srgbClr val="0B5395"/>
                </a:solidFill>
              </a:rPr>
              <a:t>af</a:t>
            </a:r>
            <a:r>
              <a:rPr lang="en-GB" sz="2400" dirty="0">
                <a:solidFill>
                  <a:srgbClr val="0B5395"/>
                </a:solidFill>
              </a:rPr>
              <a:t> </a:t>
            </a:r>
            <a:r>
              <a:rPr lang="en-GB" sz="2400" dirty="0" err="1">
                <a:solidFill>
                  <a:srgbClr val="0B5395"/>
                </a:solidFill>
              </a:rPr>
              <a:t>þjónustunni</a:t>
            </a:r>
            <a:r>
              <a:rPr lang="en-GB" sz="2400" dirty="0">
                <a:solidFill>
                  <a:srgbClr val="0B5395"/>
                </a:solidFill>
              </a:rPr>
              <a:t> í </a:t>
            </a:r>
            <a:r>
              <a:rPr lang="en-GB" sz="2400" dirty="0" err="1">
                <a:solidFill>
                  <a:srgbClr val="0B5395"/>
                </a:solidFill>
              </a:rPr>
              <a:t>öðrum</a:t>
            </a:r>
            <a:r>
              <a:rPr lang="en-GB" sz="2400" dirty="0">
                <a:solidFill>
                  <a:srgbClr val="0B5395"/>
                </a:solidFill>
              </a:rPr>
              <a:t> </a:t>
            </a:r>
            <a:r>
              <a:rPr lang="en-GB" sz="2400" dirty="0" err="1">
                <a:solidFill>
                  <a:srgbClr val="0B5395"/>
                </a:solidFill>
              </a:rPr>
              <a:t>sveitarfélögum</a:t>
            </a:r>
            <a:r>
              <a:rPr lang="en-GB" sz="2400" dirty="0">
                <a:solidFill>
                  <a:srgbClr val="0B5395"/>
                </a:solidFill>
              </a:rPr>
              <a:t> </a:t>
            </a:r>
            <a:r>
              <a:rPr lang="en-GB" sz="2400" dirty="0" err="1">
                <a:solidFill>
                  <a:srgbClr val="0B5395"/>
                </a:solidFill>
              </a:rPr>
              <a:t>svæðisins</a:t>
            </a:r>
            <a:r>
              <a:rPr lang="en-GB" sz="2400" dirty="0">
                <a:solidFill>
                  <a:srgbClr val="0B5395"/>
                </a:solidFill>
              </a:rPr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rgbClr val="0B5395"/>
                </a:solidFill>
              </a:rPr>
              <a:t>Tryggja</a:t>
            </a:r>
            <a:r>
              <a:rPr lang="en-GB" sz="2400" dirty="0">
                <a:solidFill>
                  <a:srgbClr val="0B5395"/>
                </a:solidFill>
              </a:rPr>
              <a:t> </a:t>
            </a:r>
            <a:r>
              <a:rPr lang="en-GB" sz="2400" dirty="0" err="1">
                <a:solidFill>
                  <a:srgbClr val="0B5395"/>
                </a:solidFill>
              </a:rPr>
              <a:t>starfsemi</a:t>
            </a:r>
            <a:r>
              <a:rPr lang="en-GB" sz="2400" dirty="0">
                <a:solidFill>
                  <a:srgbClr val="0B5395"/>
                </a:solidFill>
              </a:rPr>
              <a:t> </a:t>
            </a:r>
            <a:r>
              <a:rPr lang="en-GB" sz="2400" dirty="0" err="1">
                <a:solidFill>
                  <a:srgbClr val="0B5395"/>
                </a:solidFill>
              </a:rPr>
              <a:t>blandaðrar</a:t>
            </a:r>
            <a:r>
              <a:rPr lang="en-GB" sz="2400" dirty="0">
                <a:solidFill>
                  <a:srgbClr val="0B5395"/>
                </a:solidFill>
              </a:rPr>
              <a:t> </a:t>
            </a:r>
            <a:r>
              <a:rPr lang="en-GB" sz="2400" dirty="0" err="1">
                <a:solidFill>
                  <a:srgbClr val="0B5395"/>
                </a:solidFill>
              </a:rPr>
              <a:t>sjúkradeildar</a:t>
            </a:r>
            <a:r>
              <a:rPr lang="en-GB" sz="2400" dirty="0">
                <a:solidFill>
                  <a:srgbClr val="0B5395"/>
                </a:solidFill>
              </a:rPr>
              <a:t> í </a:t>
            </a:r>
            <a:r>
              <a:rPr lang="en-GB" sz="2400" dirty="0" err="1">
                <a:solidFill>
                  <a:srgbClr val="0B5395"/>
                </a:solidFill>
              </a:rPr>
              <a:t>góðu</a:t>
            </a:r>
            <a:r>
              <a:rPr lang="en-GB" sz="2400" dirty="0">
                <a:solidFill>
                  <a:srgbClr val="0B5395"/>
                </a:solidFill>
              </a:rPr>
              <a:t> </a:t>
            </a:r>
            <a:r>
              <a:rPr lang="en-GB" sz="2400" dirty="0" err="1">
                <a:solidFill>
                  <a:srgbClr val="0B5395"/>
                </a:solidFill>
              </a:rPr>
              <a:t>samstarfi</a:t>
            </a:r>
            <a:r>
              <a:rPr lang="en-GB" sz="2400" dirty="0">
                <a:solidFill>
                  <a:srgbClr val="0B5395"/>
                </a:solidFill>
              </a:rPr>
              <a:t> </a:t>
            </a:r>
            <a:r>
              <a:rPr lang="en-GB" sz="2400" dirty="0" err="1">
                <a:solidFill>
                  <a:srgbClr val="0B5395"/>
                </a:solidFill>
              </a:rPr>
              <a:t>við</a:t>
            </a:r>
            <a:r>
              <a:rPr lang="en-GB" sz="2400" dirty="0">
                <a:solidFill>
                  <a:srgbClr val="0B5395"/>
                </a:solidFill>
              </a:rPr>
              <a:t> </a:t>
            </a:r>
            <a:r>
              <a:rPr lang="en-GB" sz="2400" dirty="0" err="1">
                <a:solidFill>
                  <a:srgbClr val="0B5395"/>
                </a:solidFill>
              </a:rPr>
              <a:t>Landspítalann</a:t>
            </a:r>
            <a:endParaRPr lang="en-GB" sz="2400" dirty="0">
              <a:solidFill>
                <a:srgbClr val="0B5395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rgbClr val="0B5395"/>
                </a:solidFill>
              </a:rPr>
              <a:t>Tryggja</a:t>
            </a:r>
            <a:r>
              <a:rPr lang="en-GB" sz="2400" dirty="0">
                <a:solidFill>
                  <a:srgbClr val="0B5395"/>
                </a:solidFill>
              </a:rPr>
              <a:t> </a:t>
            </a:r>
            <a:r>
              <a:rPr lang="en-GB" sz="2400" dirty="0" err="1">
                <a:solidFill>
                  <a:srgbClr val="0B5395"/>
                </a:solidFill>
              </a:rPr>
              <a:t>þjónustu</a:t>
            </a:r>
            <a:r>
              <a:rPr lang="en-GB" sz="2400" dirty="0">
                <a:solidFill>
                  <a:srgbClr val="0B5395"/>
                </a:solidFill>
              </a:rPr>
              <a:t> </a:t>
            </a:r>
            <a:r>
              <a:rPr lang="en-GB" sz="2400" dirty="0" err="1">
                <a:solidFill>
                  <a:srgbClr val="0B5395"/>
                </a:solidFill>
              </a:rPr>
              <a:t>við</a:t>
            </a:r>
            <a:r>
              <a:rPr lang="en-GB" sz="2400" dirty="0">
                <a:solidFill>
                  <a:srgbClr val="0B5395"/>
                </a:solidFill>
              </a:rPr>
              <a:t> </a:t>
            </a:r>
            <a:r>
              <a:rPr lang="en-GB" sz="2400" dirty="0" err="1">
                <a:solidFill>
                  <a:srgbClr val="0B5395"/>
                </a:solidFill>
              </a:rPr>
              <a:t>aldraða</a:t>
            </a:r>
            <a:endParaRPr lang="en-GB" sz="2400" dirty="0">
              <a:solidFill>
                <a:srgbClr val="0B5395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rgbClr val="0B5395"/>
                </a:solidFill>
              </a:rPr>
              <a:t>Veita</a:t>
            </a:r>
            <a:r>
              <a:rPr lang="en-GB" sz="2400" dirty="0">
                <a:solidFill>
                  <a:srgbClr val="0B5395"/>
                </a:solidFill>
              </a:rPr>
              <a:t> </a:t>
            </a:r>
            <a:r>
              <a:rPr lang="en-GB" sz="2400" dirty="0" err="1">
                <a:solidFill>
                  <a:srgbClr val="0B5395"/>
                </a:solidFill>
              </a:rPr>
              <a:t>starfsemi</a:t>
            </a:r>
            <a:r>
              <a:rPr lang="en-GB" sz="2400" dirty="0">
                <a:solidFill>
                  <a:srgbClr val="0B5395"/>
                </a:solidFill>
              </a:rPr>
              <a:t> </a:t>
            </a:r>
            <a:r>
              <a:rPr lang="en-GB" sz="2400" dirty="0" err="1">
                <a:solidFill>
                  <a:srgbClr val="0B5395"/>
                </a:solidFill>
              </a:rPr>
              <a:t>sem</a:t>
            </a:r>
            <a:r>
              <a:rPr lang="en-GB" sz="2400" dirty="0">
                <a:solidFill>
                  <a:srgbClr val="0B5395"/>
                </a:solidFill>
              </a:rPr>
              <a:t> </a:t>
            </a:r>
            <a:r>
              <a:rPr lang="en-GB" sz="2400" dirty="0" err="1">
                <a:solidFill>
                  <a:srgbClr val="0B5395"/>
                </a:solidFill>
              </a:rPr>
              <a:t>tengist</a:t>
            </a:r>
            <a:r>
              <a:rPr lang="en-GB" sz="2400" dirty="0">
                <a:solidFill>
                  <a:srgbClr val="0B5395"/>
                </a:solidFill>
              </a:rPr>
              <a:t> </a:t>
            </a:r>
            <a:r>
              <a:rPr lang="en-GB" sz="2400" dirty="0" err="1">
                <a:solidFill>
                  <a:srgbClr val="0B5395"/>
                </a:solidFill>
              </a:rPr>
              <a:t>þjónustu</a:t>
            </a:r>
            <a:r>
              <a:rPr lang="en-GB" sz="2400" dirty="0">
                <a:solidFill>
                  <a:srgbClr val="0B5395"/>
                </a:solidFill>
              </a:rPr>
              <a:t> </a:t>
            </a:r>
            <a:r>
              <a:rPr lang="en-GB" sz="2400" dirty="0" err="1">
                <a:solidFill>
                  <a:srgbClr val="0B5395"/>
                </a:solidFill>
              </a:rPr>
              <a:t>sérfræðilækna</a:t>
            </a:r>
            <a:r>
              <a:rPr lang="en-GB" sz="2400" dirty="0">
                <a:solidFill>
                  <a:srgbClr val="0B5395"/>
                </a:solidFill>
              </a:rPr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rgbClr val="0B5395"/>
                </a:solidFill>
              </a:rPr>
              <a:t>Styrkja</a:t>
            </a:r>
            <a:r>
              <a:rPr lang="en-GB" sz="2400" dirty="0">
                <a:solidFill>
                  <a:srgbClr val="0B5395"/>
                </a:solidFill>
              </a:rPr>
              <a:t> </a:t>
            </a:r>
            <a:r>
              <a:rPr lang="en-GB" sz="2400" dirty="0" err="1">
                <a:solidFill>
                  <a:srgbClr val="0B5395"/>
                </a:solidFill>
              </a:rPr>
              <a:t>starfsemi</a:t>
            </a:r>
            <a:r>
              <a:rPr lang="en-GB" sz="2400" dirty="0">
                <a:solidFill>
                  <a:srgbClr val="0B5395"/>
                </a:solidFill>
              </a:rPr>
              <a:t> </a:t>
            </a:r>
            <a:r>
              <a:rPr lang="en-GB" sz="2400" dirty="0" err="1">
                <a:solidFill>
                  <a:srgbClr val="0B5395"/>
                </a:solidFill>
              </a:rPr>
              <a:t>skurðdeildar</a:t>
            </a:r>
            <a:r>
              <a:rPr lang="en-GB" sz="2400" dirty="0">
                <a:solidFill>
                  <a:srgbClr val="0B5395"/>
                </a:solidFill>
              </a:rPr>
              <a:t> (</a:t>
            </a:r>
            <a:r>
              <a:rPr lang="en-GB" sz="2400" dirty="0" err="1">
                <a:solidFill>
                  <a:srgbClr val="0B5395"/>
                </a:solidFill>
              </a:rPr>
              <a:t>dagstarfsemi</a:t>
            </a:r>
            <a:r>
              <a:rPr lang="en-GB" sz="2400" dirty="0">
                <a:solidFill>
                  <a:srgbClr val="0B5395"/>
                </a:solidFill>
              </a:rPr>
              <a:t>)  </a:t>
            </a:r>
          </a:p>
          <a:p>
            <a:pPr algn="l"/>
            <a:endParaRPr lang="en-GB" sz="1600" dirty="0">
              <a:solidFill>
                <a:srgbClr val="0B5395"/>
              </a:solidFill>
            </a:endParaRPr>
          </a:p>
          <a:p>
            <a:r>
              <a:rPr lang="is-IS" sz="2000" dirty="0">
                <a:solidFill>
                  <a:srgbClr val="0B5395"/>
                </a:solidFill>
              </a:rPr>
              <a:t> </a:t>
            </a:r>
            <a:endParaRPr lang="en-GB" dirty="0">
              <a:solidFill>
                <a:srgbClr val="0B539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s-IS"/>
              <a:t>Ingibjörg Steindórsdóttir </a:t>
            </a:r>
            <a:endParaRPr lang="is-I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120938D-3BC8-49DE-9EFC-880728FA358A}" type="slidenum">
              <a:rPr lang="is-IS" smtClean="0"/>
              <a:pPr>
                <a:defRPr/>
              </a:pPr>
              <a:t>2</a:t>
            </a:fld>
            <a:endParaRPr lang="is-I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D1D15FA9-2397-4104-A9B7-3326093F9EFA}" type="datetime1">
              <a:rPr lang="is-IS" smtClean="0"/>
              <a:t>24.11.2017</a:t>
            </a:fld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2376574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7BB0641-534B-4E1E-86D3-E5C13D53F6A8}"/>
              </a:ext>
            </a:extLst>
          </p:cNvPr>
          <p:cNvSpPr>
            <a:spLocks noGrp="1"/>
          </p:cNvSpPr>
          <p:nvPr>
            <p:ph type="ctrTitle" sz="quarter"/>
          </p:nvPr>
        </p:nvSpPr>
        <p:spPr>
          <a:xfrm>
            <a:off x="685800" y="260649"/>
            <a:ext cx="7772400" cy="1368151"/>
          </a:xfrm>
        </p:spPr>
        <p:txBody>
          <a:bodyPr/>
          <a:lstStyle/>
          <a:p>
            <a:r>
              <a:rPr lang="en-GB" sz="3200" dirty="0" err="1"/>
              <a:t>Hvaða</a:t>
            </a:r>
            <a:r>
              <a:rPr lang="en-GB" sz="3200" dirty="0"/>
              <a:t> </a:t>
            </a:r>
            <a:r>
              <a:rPr lang="en-GB" sz="3200" dirty="0" err="1"/>
              <a:t>verkefni</a:t>
            </a:r>
            <a:r>
              <a:rPr lang="en-GB" sz="3200" dirty="0"/>
              <a:t> </a:t>
            </a:r>
            <a:r>
              <a:rPr lang="en-GB" sz="3200" dirty="0" err="1"/>
              <a:t>ertu</a:t>
            </a:r>
            <a:r>
              <a:rPr lang="en-GB" sz="3200" dirty="0"/>
              <a:t> </a:t>
            </a:r>
            <a:r>
              <a:rPr lang="en-GB" sz="3200" dirty="0" err="1"/>
              <a:t>með</a:t>
            </a:r>
            <a:r>
              <a:rPr lang="en-GB" sz="3200" dirty="0"/>
              <a:t> </a:t>
            </a:r>
            <a:r>
              <a:rPr lang="en-GB" sz="3200" dirty="0" err="1"/>
              <a:t>sem</a:t>
            </a:r>
            <a:r>
              <a:rPr lang="en-GB" sz="3200" dirty="0"/>
              <a:t> </a:t>
            </a:r>
            <a:r>
              <a:rPr lang="en-GB" sz="3200" dirty="0" err="1"/>
              <a:t>þú</a:t>
            </a:r>
            <a:r>
              <a:rPr lang="en-GB" sz="3200" dirty="0"/>
              <a:t> </a:t>
            </a:r>
            <a:r>
              <a:rPr lang="en-GB" sz="3200" dirty="0" err="1"/>
              <a:t>ættir</a:t>
            </a:r>
            <a:r>
              <a:rPr lang="en-GB" sz="3200" dirty="0"/>
              <a:t> EKKI </a:t>
            </a:r>
            <a:r>
              <a:rPr lang="en-GB" sz="3200" dirty="0" err="1"/>
              <a:t>að</a:t>
            </a:r>
            <a:r>
              <a:rPr lang="en-GB" sz="3200" dirty="0"/>
              <a:t> </a:t>
            </a:r>
            <a:r>
              <a:rPr lang="en-GB" sz="3200" dirty="0" err="1"/>
              <a:t>vera</a:t>
            </a:r>
            <a:r>
              <a:rPr lang="en-GB" sz="3200" dirty="0"/>
              <a:t> </a:t>
            </a:r>
            <a:r>
              <a:rPr lang="en-GB" sz="3200" dirty="0" err="1"/>
              <a:t>með</a:t>
            </a:r>
            <a:r>
              <a:rPr lang="en-GB" sz="3200" dirty="0"/>
              <a:t>?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sz="quarter" idx="1"/>
          </p:nvPr>
        </p:nvSpPr>
        <p:spPr>
          <a:xfrm>
            <a:off x="685800" y="1844824"/>
            <a:ext cx="7772400" cy="3793976"/>
          </a:xfrm>
        </p:spPr>
        <p:txBody>
          <a:bodyPr/>
          <a:lstStyle/>
          <a:p>
            <a:pPr algn="l"/>
            <a:r>
              <a:rPr lang="is-IS" sz="2800" dirty="0">
                <a:solidFill>
                  <a:srgbClr val="0B5395"/>
                </a:solidFill>
                <a:latin typeface="+mj-lt"/>
                <a:cs typeface="Arial" panose="020B0604020202020204" pitchFamily="34" charset="0"/>
              </a:rPr>
              <a:t>Í reynd engin ef.....: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s-IS" sz="2800" dirty="0">
                <a:solidFill>
                  <a:srgbClr val="0B5395"/>
                </a:solidFill>
                <a:latin typeface="+mj-lt"/>
                <a:cs typeface="Arial" panose="020B0604020202020204" pitchFamily="34" charset="0"/>
              </a:rPr>
              <a:t>góð samvinna við Landspítalann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s-IS" sz="2800" dirty="0">
                <a:solidFill>
                  <a:srgbClr val="0B5395"/>
                </a:solidFill>
                <a:latin typeface="+mj-lt"/>
                <a:cs typeface="Arial" panose="020B0604020202020204" pitchFamily="34" charset="0"/>
              </a:rPr>
              <a:t>góð mönnun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s-IS" sz="2800" dirty="0">
                <a:solidFill>
                  <a:srgbClr val="0B5395"/>
                </a:solidFill>
                <a:latin typeface="+mj-lt"/>
                <a:cs typeface="Arial" panose="020B0604020202020204" pitchFamily="34" charset="0"/>
              </a:rPr>
              <a:t>hentugt húsnæði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s-IS" sz="2800" dirty="0">
                <a:solidFill>
                  <a:srgbClr val="0B5395"/>
                </a:solidFill>
                <a:latin typeface="+mj-lt"/>
                <a:cs typeface="Arial" panose="020B0604020202020204" pitchFamily="34" charset="0"/>
              </a:rPr>
              <a:t>tækjabúnaður í lagi</a:t>
            </a:r>
          </a:p>
          <a:p>
            <a:pPr algn="l"/>
            <a:endParaRPr lang="is-IS" b="1" dirty="0">
              <a:solidFill>
                <a:srgbClr val="0B53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Ingibjörg Steindórsdóttir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120938D-3BC8-49DE-9EFC-880728FA358A}" type="slidenum">
              <a:rPr lang="is-IS" smtClean="0"/>
              <a:pPr>
                <a:defRPr/>
              </a:pPr>
              <a:t>3</a:t>
            </a:fld>
            <a:endParaRPr lang="is-I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C5315B98-3530-4618-9C2F-44561577610E}" type="datetime1">
              <a:rPr lang="is-IS" smtClean="0"/>
              <a:t>24.11.2017</a:t>
            </a:fld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4096641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7D1EC-E532-45EB-BF83-AC5A8D134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572344"/>
          </a:xfrm>
        </p:spPr>
        <p:txBody>
          <a:bodyPr/>
          <a:lstStyle/>
          <a:p>
            <a:pPr algn="ctr"/>
            <a:r>
              <a:rPr lang="en-GB" sz="3200" dirty="0" err="1"/>
              <a:t>Hvað</a:t>
            </a:r>
            <a:r>
              <a:rPr lang="en-GB" sz="3200" dirty="0"/>
              <a:t> </a:t>
            </a:r>
            <a:r>
              <a:rPr lang="en-GB" sz="3200" dirty="0" err="1"/>
              <a:t>telur</a:t>
            </a:r>
            <a:r>
              <a:rPr lang="en-GB" sz="3200" dirty="0"/>
              <a:t> </a:t>
            </a:r>
            <a:r>
              <a:rPr lang="en-GB" sz="3200" dirty="0" err="1"/>
              <a:t>þú</a:t>
            </a:r>
            <a:r>
              <a:rPr lang="en-GB" sz="3200" dirty="0"/>
              <a:t> </a:t>
            </a:r>
            <a:r>
              <a:rPr lang="en-GB" sz="3200" dirty="0" err="1"/>
              <a:t>að</a:t>
            </a:r>
            <a:r>
              <a:rPr lang="en-GB" sz="3200" dirty="0"/>
              <a:t> </a:t>
            </a:r>
            <a:r>
              <a:rPr lang="en-GB" sz="3200" dirty="0" err="1"/>
              <a:t>vanti</a:t>
            </a:r>
            <a:r>
              <a:rPr lang="en-GB" sz="3200" dirty="0"/>
              <a:t> </a:t>
            </a:r>
            <a:r>
              <a:rPr lang="en-GB" sz="3200" dirty="0" err="1"/>
              <a:t>svo</a:t>
            </a:r>
            <a:r>
              <a:rPr lang="en-GB" sz="3200" dirty="0"/>
              <a:t> </a:t>
            </a:r>
            <a:r>
              <a:rPr lang="en-GB" sz="3200" dirty="0" err="1"/>
              <a:t>þið</a:t>
            </a:r>
            <a:r>
              <a:rPr lang="en-GB" sz="3200" dirty="0"/>
              <a:t> </a:t>
            </a:r>
            <a:r>
              <a:rPr lang="en-GB" sz="3200" dirty="0" err="1"/>
              <a:t>getið</a:t>
            </a:r>
            <a:r>
              <a:rPr lang="en-GB" sz="3200" dirty="0"/>
              <a:t> </a:t>
            </a:r>
            <a:r>
              <a:rPr lang="en-GB" sz="3200" dirty="0" err="1"/>
              <a:t>uppfyllt</a:t>
            </a:r>
            <a:r>
              <a:rPr lang="en-GB" sz="3200" dirty="0"/>
              <a:t> </a:t>
            </a:r>
            <a:r>
              <a:rPr lang="en-GB" sz="3200" dirty="0" err="1"/>
              <a:t>væntingar</a:t>
            </a:r>
            <a:r>
              <a:rPr lang="en-GB" sz="3200" dirty="0"/>
              <a:t> um </a:t>
            </a:r>
            <a:r>
              <a:rPr lang="en-GB" sz="3200" dirty="0" err="1"/>
              <a:t>hlutverk</a:t>
            </a:r>
            <a:r>
              <a:rPr lang="en-GB" sz="3200" dirty="0"/>
              <a:t> </a:t>
            </a:r>
            <a:r>
              <a:rPr lang="en-GB" sz="3200" dirty="0" err="1"/>
              <a:t>stofnunarinnar</a:t>
            </a:r>
            <a:r>
              <a:rPr lang="en-GB" sz="3200" dirty="0"/>
              <a:t>? </a:t>
            </a:r>
            <a:br>
              <a:rPr lang="en-GB" sz="3200" dirty="0"/>
            </a:b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2A26C-D5D1-4BD2-B05B-5AC1CBF34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FF00"/>
              </a:buClr>
            </a:pPr>
            <a:r>
              <a:rPr lang="en-GB" sz="2400" dirty="0" err="1"/>
              <a:t>Fleiri</a:t>
            </a:r>
            <a:r>
              <a:rPr lang="en-GB" sz="2400" dirty="0"/>
              <a:t> </a:t>
            </a:r>
            <a:r>
              <a:rPr lang="en-GB" sz="2400" dirty="0" err="1"/>
              <a:t>hjúkrunarfræðinga</a:t>
            </a:r>
            <a:r>
              <a:rPr lang="en-GB" sz="2400" dirty="0"/>
              <a:t> </a:t>
            </a:r>
            <a:r>
              <a:rPr lang="en-GB" sz="2400" dirty="0" err="1"/>
              <a:t>og</a:t>
            </a:r>
            <a:r>
              <a:rPr lang="en-GB" sz="2400" dirty="0"/>
              <a:t> </a:t>
            </a:r>
            <a:r>
              <a:rPr lang="en-GB" sz="2400" dirty="0" err="1"/>
              <a:t>sjúkraliða</a:t>
            </a:r>
            <a:r>
              <a:rPr lang="en-GB" sz="2400" dirty="0"/>
              <a:t> á </a:t>
            </a:r>
            <a:r>
              <a:rPr lang="en-GB" sz="2400" dirty="0" err="1"/>
              <a:t>öll</a:t>
            </a:r>
            <a:r>
              <a:rPr lang="en-GB" sz="2400" dirty="0"/>
              <a:t> </a:t>
            </a:r>
            <a:r>
              <a:rPr lang="en-GB" sz="2400" dirty="0" err="1"/>
              <a:t>svið</a:t>
            </a:r>
            <a:r>
              <a:rPr lang="en-GB" sz="2400" dirty="0"/>
              <a:t> HSS</a:t>
            </a:r>
          </a:p>
          <a:p>
            <a:pPr>
              <a:buClr>
                <a:srgbClr val="FFFF00"/>
              </a:buClr>
            </a:pPr>
            <a:r>
              <a:rPr lang="en-GB" sz="2400" dirty="0" err="1"/>
              <a:t>Fleiri</a:t>
            </a:r>
            <a:r>
              <a:rPr lang="en-GB" sz="2400" dirty="0"/>
              <a:t> </a:t>
            </a:r>
            <a:r>
              <a:rPr lang="en-GB" sz="2400" dirty="0" err="1"/>
              <a:t>lækna</a:t>
            </a:r>
            <a:r>
              <a:rPr lang="en-GB" sz="2400" dirty="0"/>
              <a:t> á </a:t>
            </a:r>
            <a:r>
              <a:rPr lang="en-GB" sz="2400" dirty="0" err="1"/>
              <a:t>heilsugæslusvið</a:t>
            </a:r>
            <a:endParaRPr lang="en-GB" sz="2400" dirty="0"/>
          </a:p>
          <a:p>
            <a:pPr>
              <a:buClr>
                <a:srgbClr val="FFFF00"/>
              </a:buClr>
            </a:pPr>
            <a:r>
              <a:rPr lang="en-GB" sz="2400" dirty="0" err="1"/>
              <a:t>Bætt</a:t>
            </a:r>
            <a:r>
              <a:rPr lang="en-GB" sz="2400" dirty="0"/>
              <a:t> </a:t>
            </a:r>
            <a:r>
              <a:rPr lang="en-GB" sz="2400" dirty="0" err="1"/>
              <a:t>húsnæði</a:t>
            </a:r>
            <a:r>
              <a:rPr lang="en-GB" sz="2400" dirty="0"/>
              <a:t> </a:t>
            </a:r>
            <a:r>
              <a:rPr lang="en-GB" sz="2400" dirty="0" err="1"/>
              <a:t>og</a:t>
            </a:r>
            <a:r>
              <a:rPr lang="en-GB" sz="2400" dirty="0"/>
              <a:t> </a:t>
            </a:r>
            <a:r>
              <a:rPr lang="en-GB" sz="2400" dirty="0" err="1"/>
              <a:t>endurnýjun</a:t>
            </a:r>
            <a:r>
              <a:rPr lang="en-GB" sz="2400" dirty="0"/>
              <a:t> </a:t>
            </a:r>
            <a:r>
              <a:rPr lang="en-GB" sz="2400" dirty="0" err="1"/>
              <a:t>tækjakosts</a:t>
            </a:r>
            <a:endParaRPr lang="en-GB" sz="2400" dirty="0"/>
          </a:p>
          <a:p>
            <a:pPr>
              <a:buClr>
                <a:srgbClr val="FFFF00"/>
              </a:buClr>
            </a:pPr>
            <a:r>
              <a:rPr lang="en-GB" sz="2400" dirty="0" err="1"/>
              <a:t>Aukna</a:t>
            </a:r>
            <a:r>
              <a:rPr lang="en-GB" sz="2400" dirty="0"/>
              <a:t> </a:t>
            </a:r>
            <a:r>
              <a:rPr lang="en-GB" sz="2400" dirty="0" err="1"/>
              <a:t>teymisvinnu</a:t>
            </a:r>
            <a:r>
              <a:rPr lang="en-GB" sz="2400" dirty="0"/>
              <a:t> á </a:t>
            </a:r>
            <a:r>
              <a:rPr lang="en-GB" sz="2400" dirty="0" err="1"/>
              <a:t>milli</a:t>
            </a:r>
            <a:r>
              <a:rPr lang="en-GB" sz="2400" dirty="0"/>
              <a:t> </a:t>
            </a:r>
            <a:r>
              <a:rPr lang="en-GB" sz="2400" dirty="0" err="1"/>
              <a:t>starfsfólks</a:t>
            </a:r>
            <a:r>
              <a:rPr lang="en-GB" sz="2400" dirty="0"/>
              <a:t> </a:t>
            </a:r>
            <a:r>
              <a:rPr lang="en-GB" sz="2400" dirty="0" err="1"/>
              <a:t>innan</a:t>
            </a:r>
            <a:r>
              <a:rPr lang="en-GB" sz="2400" dirty="0"/>
              <a:t> </a:t>
            </a:r>
            <a:r>
              <a:rPr lang="en-GB" sz="2400" dirty="0" err="1"/>
              <a:t>og</a:t>
            </a:r>
            <a:r>
              <a:rPr lang="en-GB" sz="2400" dirty="0"/>
              <a:t> </a:t>
            </a:r>
            <a:r>
              <a:rPr lang="en-GB" sz="2400" dirty="0" err="1"/>
              <a:t>utan</a:t>
            </a:r>
            <a:r>
              <a:rPr lang="en-GB" sz="2400" dirty="0"/>
              <a:t> HSS</a:t>
            </a:r>
          </a:p>
          <a:p>
            <a:pPr>
              <a:buClr>
                <a:srgbClr val="FFFF00"/>
              </a:buClr>
            </a:pPr>
            <a:r>
              <a:rPr lang="en-GB" sz="2400" dirty="0" err="1"/>
              <a:t>Aukin</a:t>
            </a:r>
            <a:r>
              <a:rPr lang="en-GB" sz="2400" dirty="0"/>
              <a:t> </a:t>
            </a:r>
            <a:r>
              <a:rPr lang="en-GB" sz="2400" dirty="0" err="1"/>
              <a:t>dagdeildarþjónusta</a:t>
            </a:r>
            <a:endParaRPr lang="en-GB" sz="2400" dirty="0"/>
          </a:p>
          <a:p>
            <a:pPr>
              <a:buClr>
                <a:srgbClr val="FFFF00"/>
              </a:buClr>
            </a:pPr>
            <a:r>
              <a:rPr lang="en-GB" sz="2400" dirty="0" err="1"/>
              <a:t>Auknar</a:t>
            </a:r>
            <a:r>
              <a:rPr lang="en-GB" sz="2400" dirty="0"/>
              <a:t> </a:t>
            </a:r>
            <a:r>
              <a:rPr lang="en-GB" sz="2400" dirty="0" err="1"/>
              <a:t>fjárveitingar</a:t>
            </a:r>
            <a:r>
              <a:rPr lang="en-GB" sz="2400" dirty="0"/>
              <a:t> </a:t>
            </a:r>
            <a:r>
              <a:rPr lang="en-GB" sz="2400" dirty="0" err="1"/>
              <a:t>til</a:t>
            </a:r>
            <a:r>
              <a:rPr lang="en-GB" sz="2400" dirty="0"/>
              <a:t> HSS </a:t>
            </a:r>
          </a:p>
          <a:p>
            <a:pPr marL="0" indent="0">
              <a:buClr>
                <a:srgbClr val="FFFF00"/>
              </a:buClr>
              <a:buNone/>
            </a:pPr>
            <a:endParaRPr lang="en-GB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A1B58A-D95A-4BD7-B8F6-56BDC3929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0434D7-7B8F-4013-BD74-60FC855660D9}" type="datetime1">
              <a:rPr lang="is-IS" smtClean="0"/>
              <a:t>24.11.2017</a:t>
            </a:fld>
            <a:endParaRPr lang="is-I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87D59-9AC4-41B4-8D95-508D398A2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/>
              <a:t>Þórunn Benediktsdóttir </a:t>
            </a:r>
            <a:endParaRPr lang="is-I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4703D-C247-4060-97D7-1B94E0FE7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DCD51-7200-4949-8468-D14EB1A17ED1}" type="slidenum">
              <a:rPr lang="is-IS" smtClean="0"/>
              <a:pPr>
                <a:defRPr/>
              </a:pPr>
              <a:t>4</a:t>
            </a:fld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126030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CC2C7-47D1-4A87-A006-DFBBE1BE5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 err="1"/>
              <a:t>Annað</a:t>
            </a:r>
            <a:r>
              <a:rPr lang="en-GB" sz="3200" dirty="0"/>
              <a:t> </a:t>
            </a:r>
            <a:r>
              <a:rPr lang="en-GB" sz="3200" dirty="0" err="1"/>
              <a:t>sem</a:t>
            </a:r>
            <a:r>
              <a:rPr lang="en-GB" sz="3200" dirty="0"/>
              <a:t> </a:t>
            </a:r>
            <a:r>
              <a:rPr lang="en-GB" sz="3200" dirty="0" err="1"/>
              <a:t>þið</a:t>
            </a:r>
            <a:r>
              <a:rPr lang="en-GB" sz="3200" dirty="0"/>
              <a:t> </a:t>
            </a:r>
            <a:r>
              <a:rPr lang="en-GB" sz="3200" dirty="0" err="1"/>
              <a:t>teljið</a:t>
            </a:r>
            <a:r>
              <a:rPr lang="en-GB" sz="3200" dirty="0"/>
              <a:t> </a:t>
            </a:r>
            <a:r>
              <a:rPr lang="en-GB" sz="3200" dirty="0" err="1"/>
              <a:t>gott</a:t>
            </a:r>
            <a:r>
              <a:rPr lang="en-GB" sz="3200" dirty="0"/>
              <a:t> </a:t>
            </a:r>
            <a:r>
              <a:rPr lang="en-GB" sz="3200" dirty="0" err="1"/>
              <a:t>að</a:t>
            </a:r>
            <a:r>
              <a:rPr lang="en-GB" sz="3200" dirty="0"/>
              <a:t> </a:t>
            </a:r>
            <a:r>
              <a:rPr lang="en-GB" sz="3200" dirty="0" err="1"/>
              <a:t>hafa</a:t>
            </a:r>
            <a:r>
              <a:rPr lang="en-GB" sz="3200" dirty="0"/>
              <a:t> </a:t>
            </a:r>
            <a:r>
              <a:rPr lang="en-GB" sz="3200" dirty="0" err="1"/>
              <a:t>með</a:t>
            </a:r>
            <a:r>
              <a:rPr lang="en-GB" sz="3200" dirty="0"/>
              <a:t>?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F98B4-F578-4EFF-A552-0DB63B0D7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FF00"/>
              </a:buClr>
              <a:buFont typeface="Arial" panose="020B0604020202020204" pitchFamily="34" charset="0"/>
              <a:buChar char="•"/>
            </a:pPr>
            <a:r>
              <a:rPr lang="en-GB" dirty="0" err="1"/>
              <a:t>Skýra</a:t>
            </a:r>
            <a:r>
              <a:rPr lang="en-GB" dirty="0"/>
              <a:t> </a:t>
            </a:r>
            <a:r>
              <a:rPr lang="en-GB" dirty="0" err="1"/>
              <a:t>stefnu</a:t>
            </a:r>
            <a:r>
              <a:rPr lang="en-GB" dirty="0"/>
              <a:t> </a:t>
            </a:r>
            <a:r>
              <a:rPr lang="en-GB" dirty="0" err="1"/>
              <a:t>stjórnvalda</a:t>
            </a:r>
            <a:r>
              <a:rPr lang="en-GB" dirty="0"/>
              <a:t> á </a:t>
            </a:r>
            <a:r>
              <a:rPr lang="en-GB" dirty="0" err="1"/>
              <a:t>hlutverki</a:t>
            </a:r>
            <a:r>
              <a:rPr lang="en-GB" dirty="0"/>
              <a:t> </a:t>
            </a:r>
            <a:r>
              <a:rPr lang="en-GB" dirty="0" err="1"/>
              <a:t>heilbrigðisstofnana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9E2ED-18F0-49AB-9991-231BBB556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0434D7-7B8F-4013-BD74-60FC855660D9}" type="datetime1">
              <a:rPr lang="is-IS" smtClean="0"/>
              <a:t>24.11.2017</a:t>
            </a:fld>
            <a:endParaRPr lang="is-I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6041B-795A-4DD4-BB30-DE6C2FC2B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/>
              <a:t>Þórunn Benediktsdóttir </a:t>
            </a:r>
            <a:endParaRPr lang="is-I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F56D2-5811-4D14-A041-5F135E960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DCD51-7200-4949-8468-D14EB1A17ED1}" type="slidenum">
              <a:rPr lang="is-IS" smtClean="0"/>
              <a:pPr>
                <a:defRPr/>
              </a:pPr>
              <a:t>5</a:t>
            </a:fld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1965624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D4E80-57DF-455E-B0F9-E2E036A0B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2128788"/>
          </a:xfrm>
        </p:spPr>
        <p:txBody>
          <a:bodyPr/>
          <a:lstStyle/>
          <a:p>
            <a:pPr algn="ctr"/>
            <a:r>
              <a:rPr lang="en-GB" sz="3200" dirty="0" err="1"/>
              <a:t>Hverjar</a:t>
            </a:r>
            <a:r>
              <a:rPr lang="en-GB" sz="3200" dirty="0"/>
              <a:t> </a:t>
            </a:r>
            <a:r>
              <a:rPr lang="en-GB" sz="3200" dirty="0" err="1"/>
              <a:t>eru</a:t>
            </a:r>
            <a:r>
              <a:rPr lang="en-GB" sz="3200" dirty="0"/>
              <a:t> </a:t>
            </a:r>
            <a:r>
              <a:rPr lang="en-GB" sz="3200" dirty="0" err="1"/>
              <a:t>óskir</a:t>
            </a:r>
            <a:r>
              <a:rPr lang="en-GB" sz="3200" dirty="0"/>
              <a:t> </a:t>
            </a:r>
            <a:r>
              <a:rPr lang="en-GB" sz="3200" dirty="0" err="1"/>
              <a:t>og</a:t>
            </a:r>
            <a:r>
              <a:rPr lang="en-GB" sz="3200" dirty="0"/>
              <a:t> </a:t>
            </a:r>
            <a:r>
              <a:rPr lang="en-GB" sz="3200" dirty="0" err="1"/>
              <a:t>væntingar</a:t>
            </a:r>
            <a:r>
              <a:rPr lang="en-GB" sz="3200" dirty="0"/>
              <a:t> </a:t>
            </a:r>
            <a:r>
              <a:rPr lang="en-GB" sz="3200" dirty="0" err="1"/>
              <a:t>heilbrigðisstofnana</a:t>
            </a:r>
            <a:r>
              <a:rPr lang="en-GB" sz="3200" dirty="0"/>
              <a:t> </a:t>
            </a:r>
            <a:r>
              <a:rPr lang="en-GB" sz="3200" dirty="0" err="1"/>
              <a:t>til</a:t>
            </a:r>
            <a:r>
              <a:rPr lang="en-GB" sz="3200" dirty="0"/>
              <a:t> </a:t>
            </a:r>
            <a:r>
              <a:rPr lang="en-GB" sz="3200" dirty="0" err="1"/>
              <a:t>þjónustu</a:t>
            </a:r>
            <a:r>
              <a:rPr lang="en-GB" sz="3200" dirty="0"/>
              <a:t> </a:t>
            </a:r>
            <a:r>
              <a:rPr lang="en-GB" sz="3200" dirty="0" err="1"/>
              <a:t>sjúkrahúsanna</a:t>
            </a:r>
            <a:r>
              <a:rPr lang="en-GB" sz="3200" dirty="0"/>
              <a:t> (LSH </a:t>
            </a:r>
            <a:r>
              <a:rPr lang="en-GB" sz="3200" dirty="0" err="1"/>
              <a:t>og</a:t>
            </a:r>
            <a:r>
              <a:rPr lang="en-GB" sz="3200" dirty="0"/>
              <a:t> SAK)?</a:t>
            </a:r>
            <a:br>
              <a:rPr lang="en-GB" sz="3200" dirty="0"/>
            </a:b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943CE-2EA5-4448-A5B0-F1AD1DF23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526904"/>
          </a:xfrm>
        </p:spPr>
        <p:txBody>
          <a:bodyPr/>
          <a:lstStyle/>
          <a:p>
            <a:r>
              <a:rPr lang="en-GB" sz="2400" dirty="0" err="1"/>
              <a:t>Spítalarnir</a:t>
            </a:r>
            <a:r>
              <a:rPr lang="en-GB" sz="2400" dirty="0"/>
              <a:t> </a:t>
            </a:r>
            <a:r>
              <a:rPr lang="en-GB" sz="2400" dirty="0" err="1"/>
              <a:t>vinni</a:t>
            </a:r>
            <a:r>
              <a:rPr lang="en-GB" sz="2400" dirty="0"/>
              <a:t> </a:t>
            </a:r>
            <a:r>
              <a:rPr lang="en-GB" sz="2400" dirty="0" err="1"/>
              <a:t>að</a:t>
            </a:r>
            <a:r>
              <a:rPr lang="en-GB" sz="2400" dirty="0"/>
              <a:t> </a:t>
            </a:r>
            <a:r>
              <a:rPr lang="en-GB" sz="2400" dirty="0" err="1"/>
              <a:t>framþróun</a:t>
            </a:r>
            <a:r>
              <a:rPr lang="en-GB" sz="2400" dirty="0"/>
              <a:t> í </a:t>
            </a:r>
            <a:r>
              <a:rPr lang="en-GB" sz="2400" dirty="0" err="1"/>
              <a:t>heilbrigðisþjónustu</a:t>
            </a:r>
            <a:r>
              <a:rPr lang="en-GB" sz="2400" dirty="0"/>
              <a:t> </a:t>
            </a:r>
            <a:r>
              <a:rPr lang="en-GB" sz="2400" dirty="0" err="1"/>
              <a:t>og</a:t>
            </a:r>
            <a:r>
              <a:rPr lang="en-GB" sz="2400" dirty="0"/>
              <a:t> </a:t>
            </a:r>
            <a:r>
              <a:rPr lang="en-GB" sz="2400" dirty="0" err="1"/>
              <a:t>séu</a:t>
            </a:r>
            <a:r>
              <a:rPr lang="en-GB" sz="2400" dirty="0"/>
              <a:t> </a:t>
            </a:r>
            <a:r>
              <a:rPr lang="en-GB" sz="2400" dirty="0" err="1"/>
              <a:t>leiðandi</a:t>
            </a:r>
            <a:r>
              <a:rPr lang="en-GB" sz="2400" dirty="0"/>
              <a:t> á </a:t>
            </a:r>
            <a:r>
              <a:rPr lang="en-GB" sz="2400" dirty="0" err="1"/>
              <a:t>landsvísu</a:t>
            </a:r>
            <a:endParaRPr lang="en-GB" sz="2400" dirty="0"/>
          </a:p>
          <a:p>
            <a:r>
              <a:rPr lang="en-GB" sz="2400" dirty="0" err="1"/>
              <a:t>Stofnanir</a:t>
            </a:r>
            <a:r>
              <a:rPr lang="en-GB" sz="2400" dirty="0"/>
              <a:t> </a:t>
            </a:r>
            <a:r>
              <a:rPr lang="en-GB" sz="2400" dirty="0" err="1"/>
              <a:t>þurfa</a:t>
            </a:r>
            <a:r>
              <a:rPr lang="en-GB" sz="2400" dirty="0"/>
              <a:t> </a:t>
            </a:r>
            <a:r>
              <a:rPr lang="en-GB" sz="2400" dirty="0" err="1"/>
              <a:t>að</a:t>
            </a:r>
            <a:r>
              <a:rPr lang="en-GB" sz="2400" dirty="0"/>
              <a:t> </a:t>
            </a:r>
            <a:r>
              <a:rPr lang="en-GB" sz="2400" dirty="0" err="1"/>
              <a:t>hafa</a:t>
            </a:r>
            <a:r>
              <a:rPr lang="en-GB" sz="2400" dirty="0"/>
              <a:t> </a:t>
            </a:r>
            <a:r>
              <a:rPr lang="en-GB" sz="2400" dirty="0" err="1"/>
              <a:t>greiða</a:t>
            </a:r>
            <a:r>
              <a:rPr lang="en-GB" sz="2400" dirty="0"/>
              <a:t> </a:t>
            </a:r>
            <a:r>
              <a:rPr lang="en-GB" sz="2400" dirty="0" err="1"/>
              <a:t>leið</a:t>
            </a:r>
            <a:r>
              <a:rPr lang="en-GB" sz="2400" dirty="0"/>
              <a:t> </a:t>
            </a:r>
            <a:r>
              <a:rPr lang="en-GB" sz="2400" dirty="0" err="1"/>
              <a:t>að</a:t>
            </a:r>
            <a:r>
              <a:rPr lang="en-GB" sz="2400" dirty="0"/>
              <a:t> </a:t>
            </a:r>
            <a:r>
              <a:rPr lang="en-GB" sz="2400" dirty="0" err="1"/>
              <a:t>þeirri</a:t>
            </a:r>
            <a:r>
              <a:rPr lang="en-GB" sz="2400" dirty="0"/>
              <a:t> </a:t>
            </a:r>
            <a:r>
              <a:rPr lang="en-GB" sz="2400" dirty="0" err="1"/>
              <a:t>framþróun</a:t>
            </a:r>
            <a:endParaRPr lang="en-GB" sz="2400" dirty="0"/>
          </a:p>
          <a:p>
            <a:r>
              <a:rPr lang="en-GB" sz="2400" dirty="0" err="1"/>
              <a:t>Heilbrigðisstofnanir</a:t>
            </a:r>
            <a:r>
              <a:rPr lang="en-GB" sz="2400" dirty="0"/>
              <a:t> </a:t>
            </a:r>
            <a:r>
              <a:rPr lang="en-GB" sz="2400" dirty="0" err="1"/>
              <a:t>taki</a:t>
            </a:r>
            <a:r>
              <a:rPr lang="en-GB" sz="2400" dirty="0"/>
              <a:t> </a:t>
            </a:r>
            <a:r>
              <a:rPr lang="en-GB" sz="2400" dirty="0" err="1"/>
              <a:t>við</a:t>
            </a:r>
            <a:r>
              <a:rPr lang="en-GB" sz="2400" dirty="0"/>
              <a:t> </a:t>
            </a:r>
            <a:r>
              <a:rPr lang="en-GB" sz="2400" dirty="0" err="1"/>
              <a:t>meðferð</a:t>
            </a:r>
            <a:r>
              <a:rPr lang="en-GB" sz="2400" dirty="0"/>
              <a:t> </a:t>
            </a:r>
            <a:r>
              <a:rPr lang="en-GB" sz="2400" dirty="0" err="1"/>
              <a:t>þegar</a:t>
            </a:r>
            <a:r>
              <a:rPr lang="en-GB" sz="2400" dirty="0"/>
              <a:t> </a:t>
            </a:r>
            <a:r>
              <a:rPr lang="en-GB" sz="2400" dirty="0" err="1"/>
              <a:t>sérhæfðri</a:t>
            </a:r>
            <a:r>
              <a:rPr lang="en-GB" sz="2400" dirty="0"/>
              <a:t> </a:t>
            </a:r>
            <a:r>
              <a:rPr lang="en-GB" sz="2400" dirty="0" err="1"/>
              <a:t>meðferð</a:t>
            </a:r>
            <a:r>
              <a:rPr lang="en-GB" sz="2400" dirty="0"/>
              <a:t> </a:t>
            </a:r>
            <a:r>
              <a:rPr lang="en-GB" sz="2400" dirty="0" err="1"/>
              <a:t>er</a:t>
            </a:r>
            <a:r>
              <a:rPr lang="en-GB" sz="2400" dirty="0"/>
              <a:t> </a:t>
            </a:r>
            <a:r>
              <a:rPr lang="en-GB" sz="2400" dirty="0" err="1"/>
              <a:t>lokið</a:t>
            </a:r>
            <a:endParaRPr lang="en-GB" sz="2400" dirty="0"/>
          </a:p>
          <a:p>
            <a:r>
              <a:rPr lang="en-GB" sz="2400" dirty="0" err="1"/>
              <a:t>Styrkja</a:t>
            </a:r>
            <a:r>
              <a:rPr lang="en-GB" sz="2400" dirty="0"/>
              <a:t> </a:t>
            </a:r>
            <a:r>
              <a:rPr lang="en-GB" sz="2400" dirty="0" err="1"/>
              <a:t>starfsemi</a:t>
            </a:r>
            <a:r>
              <a:rPr lang="en-GB" sz="2400" dirty="0"/>
              <a:t> </a:t>
            </a:r>
            <a:r>
              <a:rPr lang="en-GB" sz="2400" dirty="0" err="1"/>
              <a:t>heilbrigðisstofnananna</a:t>
            </a:r>
            <a:r>
              <a:rPr lang="en-GB" sz="2400" dirty="0"/>
              <a:t> </a:t>
            </a:r>
            <a:r>
              <a:rPr lang="en-GB" sz="2400" dirty="0" err="1"/>
              <a:t>með</a:t>
            </a:r>
            <a:r>
              <a:rPr lang="en-GB" sz="2400" dirty="0"/>
              <a:t> </a:t>
            </a:r>
            <a:r>
              <a:rPr lang="en-GB" sz="2400" dirty="0" err="1"/>
              <a:t>aukinni</a:t>
            </a:r>
            <a:r>
              <a:rPr lang="en-GB" sz="2400" dirty="0"/>
              <a:t> </a:t>
            </a:r>
            <a:r>
              <a:rPr lang="en-GB" sz="2400" dirty="0" err="1"/>
              <a:t>faglegri</a:t>
            </a:r>
            <a:r>
              <a:rPr lang="en-GB" sz="2400" dirty="0"/>
              <a:t> </a:t>
            </a:r>
            <a:r>
              <a:rPr lang="en-GB" sz="2400" dirty="0" err="1"/>
              <a:t>samvinnu</a:t>
            </a:r>
            <a:r>
              <a:rPr lang="en-GB" sz="2400" dirty="0"/>
              <a:t> </a:t>
            </a:r>
            <a:r>
              <a:rPr lang="en-GB" sz="2400" dirty="0" err="1"/>
              <a:t>við</a:t>
            </a:r>
            <a:r>
              <a:rPr lang="en-GB" sz="2400" dirty="0"/>
              <a:t> </a:t>
            </a:r>
            <a:r>
              <a:rPr lang="en-GB" sz="2400" dirty="0" err="1"/>
              <a:t>sérhæfðu</a:t>
            </a:r>
            <a:r>
              <a:rPr lang="en-GB" sz="2400" dirty="0"/>
              <a:t> </a:t>
            </a:r>
            <a:r>
              <a:rPr lang="en-GB" sz="2400" dirty="0" err="1"/>
              <a:t>sjúkrahúsin</a:t>
            </a:r>
            <a:r>
              <a:rPr lang="en-GB" sz="2400" dirty="0"/>
              <a:t> um </a:t>
            </a:r>
            <a:r>
              <a:rPr lang="en-GB" sz="2400" dirty="0" err="1"/>
              <a:t>sérhæfða</a:t>
            </a:r>
            <a:r>
              <a:rPr lang="en-GB" sz="2400" dirty="0"/>
              <a:t> </a:t>
            </a:r>
            <a:r>
              <a:rPr lang="en-GB" sz="2400" dirty="0" err="1"/>
              <a:t>þjónustu</a:t>
            </a:r>
            <a:r>
              <a:rPr lang="en-GB" sz="2400" dirty="0"/>
              <a:t>. 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91959-A0C0-4198-80BF-87AB5DB21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0434D7-7B8F-4013-BD74-60FC855660D9}" type="datetime1">
              <a:rPr lang="is-IS" smtClean="0"/>
              <a:t>24.11.2017</a:t>
            </a:fld>
            <a:endParaRPr lang="is-I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F796D-4B64-4353-B0F4-12110DFE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Þórunn Benediktsdóttir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1A804-2C51-4D12-A477-5C3932726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DCD51-7200-4949-8468-D14EB1A17ED1}" type="slidenum">
              <a:rPr lang="is-IS" smtClean="0"/>
              <a:pPr>
                <a:defRPr/>
              </a:pPr>
              <a:t>6</a:t>
            </a:fld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702295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E1F23-F409-416D-A169-0ABBDA2F3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5225132"/>
          </a:xfrm>
        </p:spPr>
        <p:txBody>
          <a:bodyPr/>
          <a:lstStyle/>
          <a:p>
            <a:pPr algn="ctr"/>
            <a:r>
              <a:rPr lang="is-IS" dirty="0"/>
              <a:t>Takk fyrir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113EE-F235-450C-8029-D5273F36F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E98643-C36C-4B6D-814E-762A26979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0434D7-7B8F-4013-BD74-60FC855660D9}" type="datetime1">
              <a:rPr lang="is-IS" smtClean="0"/>
              <a:t>24.11.2017</a:t>
            </a:fld>
            <a:endParaRPr lang="is-I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7895F-1C6E-4B80-AC88-1D9E772D4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/>
              <a:t>Þórunn Benediktsdóttir </a:t>
            </a:r>
            <a:endParaRPr lang="is-I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50FB35-9C84-4443-9BC2-7B656D9B9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DCD51-7200-4949-8468-D14EB1A17ED1}" type="slidenum">
              <a:rPr lang="is-IS" smtClean="0"/>
              <a:pPr>
                <a:defRPr/>
              </a:pPr>
              <a:t>7</a:t>
            </a:fld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1367258201"/>
      </p:ext>
    </p:extLst>
  </p:cSld>
  <p:clrMapOvr>
    <a:masterClrMapping/>
  </p:clrMapOvr>
</p:sld>
</file>

<file path=ppt/theme/theme1.xml><?xml version="1.0" encoding="utf-8"?>
<a:theme xmlns:a="http://schemas.openxmlformats.org/drawingml/2006/main" name="Ocea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3316</TotalTime>
  <Words>239</Words>
  <Application>Microsoft Office PowerPoint</Application>
  <PresentationFormat>On-screen Show (4:3)</PresentationFormat>
  <Paragraphs>57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Tahoma</vt:lpstr>
      <vt:lpstr>Wingdings</vt:lpstr>
      <vt:lpstr>Ocean</vt:lpstr>
      <vt:lpstr>Heilbrigðisstofnun Suðurnesja</vt:lpstr>
      <vt:lpstr>Hvert er hlutverk Heilbrigðisstofnunar Suðurnesja?</vt:lpstr>
      <vt:lpstr>Hvaða verkefni ertu með sem þú ættir EKKI að vera með?</vt:lpstr>
      <vt:lpstr>Hvað telur þú að vanti svo þið getið uppfyllt væntingar um hlutverk stofnunarinnar?  </vt:lpstr>
      <vt:lpstr>Annað sem þið teljið gott að hafa með? </vt:lpstr>
      <vt:lpstr>Hverjar eru óskir og væntingar heilbrigðisstofnana til þjónustu sjúkrahúsanna (LSH og SAK)? </vt:lpstr>
      <vt:lpstr>Takk fyrir </vt:lpstr>
    </vt:vector>
  </TitlesOfParts>
  <Company>HSS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eik</dc:creator>
  <cp:lastModifiedBy>Ingibjörg Steindórsdóttir</cp:lastModifiedBy>
  <cp:revision>132</cp:revision>
  <cp:lastPrinted>2016-04-14T08:06:21Z</cp:lastPrinted>
  <dcterms:created xsi:type="dcterms:W3CDTF">2008-01-23T16:14:51Z</dcterms:created>
  <dcterms:modified xsi:type="dcterms:W3CDTF">2017-11-24T10:38:30Z</dcterms:modified>
</cp:coreProperties>
</file>