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82" r:id="rId3"/>
    <p:sldId id="274" r:id="rId4"/>
    <p:sldId id="258" r:id="rId5"/>
    <p:sldId id="279" r:id="rId6"/>
    <p:sldId id="278" r:id="rId7"/>
    <p:sldId id="283" r:id="rId8"/>
    <p:sldId id="285" r:id="rId9"/>
    <p:sldId id="286" r:id="rId10"/>
    <p:sldId id="287" r:id="rId11"/>
    <p:sldId id="281" r:id="rId12"/>
    <p:sldId id="275" r:id="rId13"/>
    <p:sldId id="273" r:id="rId14"/>
  </p:sldIdLst>
  <p:sldSz cx="12192000" cy="6858000"/>
  <p:notesSz cx="6797675" cy="9926638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384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ABC58-2795-478C-877E-F1526546EB38}" type="datetimeFigureOut">
              <a:rPr lang="is-IS" smtClean="0"/>
              <a:t>24.11.2017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8CABC-7317-42FD-96F6-EE829AC12056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09345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4A8FA-4067-4FE8-A030-DE8A32AED1E3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5842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015" y="5249286"/>
            <a:ext cx="5390305" cy="5256635"/>
          </a:xfrm>
        </p:spPr>
        <p:txBody>
          <a:bodyPr/>
          <a:lstStyle/>
          <a:p>
            <a:endParaRPr lang="is-IS" dirty="0" smtClean="0"/>
          </a:p>
          <a:p>
            <a:r>
              <a:rPr lang="is-IS" dirty="0" smtClean="0"/>
              <a:t>Nú hefur orðið til ný stofnun í heilbrigðisumdæmi Suðurlands sem þjónar um 26 þúsund íbúum á svæðinu og öðrum þjónustuþegum, s.s. ferðamönnum. Ég er nú nýtekin við embætti forstjóra nýrrar heilbrigðisstofnunar Suðurlands.</a:t>
            </a:r>
          </a:p>
          <a:p>
            <a:endParaRPr lang="is-IS" dirty="0" smtClean="0"/>
          </a:p>
          <a:p>
            <a:r>
              <a:rPr lang="is-IS" b="1" dirty="0" smtClean="0"/>
              <a:t>Hvers vegna sóttist ég eftir starfinu?</a:t>
            </a:r>
          </a:p>
          <a:p>
            <a:endParaRPr lang="is-IS" dirty="0" smtClean="0"/>
          </a:p>
          <a:p>
            <a:r>
              <a:rPr lang="is-IS" dirty="0" smtClean="0"/>
              <a:t>Lýsingin </a:t>
            </a:r>
            <a:r>
              <a:rPr lang="is-IS" dirty="0"/>
              <a:t>á embætti forstjóra </a:t>
            </a:r>
            <a:r>
              <a:rPr lang="is-IS" dirty="0" err="1"/>
              <a:t>HSu</a:t>
            </a:r>
            <a:r>
              <a:rPr lang="is-IS" dirty="0"/>
              <a:t> í auglýsingunni vakti brennandi áhuga hjá mér og ég </a:t>
            </a:r>
            <a:r>
              <a:rPr lang="is-IS" dirty="0" smtClean="0"/>
              <a:t>taldi </a:t>
            </a:r>
            <a:r>
              <a:rPr lang="is-IS" dirty="0"/>
              <a:t>mig uppfylla öll þau skilyrði sem gerð eru til menntunar, reynslu og færni fyrir embættið. Í embætti forstjóra felst einstakt tækifæri til að leiða áframhaldandi starfsemi og uppbyggingu </a:t>
            </a:r>
            <a:r>
              <a:rPr lang="is-IS" dirty="0" err="1"/>
              <a:t>HSu</a:t>
            </a:r>
            <a:r>
              <a:rPr lang="is-IS" dirty="0"/>
              <a:t> í samræmi við lög og í samvinnu við stjórnsýslu,  framkvæmdastjórn og starfsfólk. </a:t>
            </a:r>
            <a:endParaRPr lang="is-IS" dirty="0" smtClean="0"/>
          </a:p>
          <a:p>
            <a:r>
              <a:rPr lang="is-IS" dirty="0" smtClean="0"/>
              <a:t>Framundan eru spennandi verkefni </a:t>
            </a:r>
            <a:r>
              <a:rPr lang="is-IS" dirty="0"/>
              <a:t>í uppbyggingu velferðarþjónustu í heilbrigðisumdæmi Suðurlands með þeim breytingum sem </a:t>
            </a:r>
            <a:r>
              <a:rPr lang="is-IS" dirty="0" smtClean="0"/>
              <a:t>hafa orðið </a:t>
            </a:r>
            <a:r>
              <a:rPr lang="is-IS" dirty="0"/>
              <a:t>verða á starfssvæði </a:t>
            </a:r>
            <a:r>
              <a:rPr lang="is-IS" dirty="0" smtClean="0"/>
              <a:t>HSU. </a:t>
            </a:r>
          </a:p>
          <a:p>
            <a:r>
              <a:rPr lang="is-IS" dirty="0" smtClean="0"/>
              <a:t>ÉG mun því leggja fram krafta </a:t>
            </a:r>
            <a:r>
              <a:rPr lang="is-IS" dirty="0"/>
              <a:t>mína og metnað til </a:t>
            </a:r>
            <a:r>
              <a:rPr lang="is-IS" dirty="0" smtClean="0"/>
              <a:t>rekstrar </a:t>
            </a:r>
            <a:r>
              <a:rPr lang="is-IS" dirty="0"/>
              <a:t>og áætlanagerðar fyrir þjónustu og starfsemi </a:t>
            </a:r>
            <a:r>
              <a:rPr lang="is-IS" dirty="0" err="1"/>
              <a:t>HSu</a:t>
            </a:r>
            <a:r>
              <a:rPr lang="is-IS" dirty="0"/>
              <a:t>. Sóknarfærin eru mörg þar sem framundan er áframhaldandi krafa um verkefni við skipulag og útfærslu á hagkvæmum lausnum í almennri og sérhæfðri heilbrigðisþjónustu. Mörg tækifæri eru einnig í að veita fyrirbyggjandi og heilsueflandi þjónustu eða meðferð fyrir einstaklinga á öllum æviskeiðum í umdæminu. Þar tel ég afar mikilvægt að skilgreina hver sé kjarnastarfsemi </a:t>
            </a:r>
            <a:r>
              <a:rPr lang="is-IS" dirty="0" err="1"/>
              <a:t>HSu</a:t>
            </a:r>
            <a:r>
              <a:rPr lang="is-IS" dirty="0"/>
              <a:t> með markvissri stefnumótun, áætlanagerð og eftirfylgni með virkri kostnaðarstýringu.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4A8FA-4067-4FE8-A030-DE8A32AED1E3}" type="slidenum">
              <a:rPr lang="is-IS" smtClean="0"/>
              <a:t>4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95821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3403-D0D2-4A04-9AF2-A2F111EE8717}" type="datetime1">
              <a:rPr lang="is-IS" smtClean="0"/>
              <a:t>24.11.2017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Herdís Gunnarsdóttir / September 2017</a:t>
            </a: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C797-CEA5-4496-A2E0-BC19856CAFFB}" type="slidenum">
              <a:rPr lang="is-IS" smtClean="0"/>
              <a:t>‹#›</a:t>
            </a:fld>
            <a:endParaRPr lang="is-I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9" y="300424"/>
            <a:ext cx="2754205" cy="729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38912"/>
            <a:ext cx="12192000" cy="3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3245-D059-4950-B6EE-0B5068557925}" type="datetime1">
              <a:rPr lang="is-IS" smtClean="0"/>
              <a:t>24.11.2017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Herdís Gunnarsdóttir / September 2017</a:t>
            </a: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C797-CEA5-4496-A2E0-BC19856CAFFB}" type="slidenum">
              <a:rPr lang="is-IS" smtClean="0"/>
              <a:t>‹#›</a:t>
            </a:fld>
            <a:endParaRPr lang="is-I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9" y="300424"/>
            <a:ext cx="2754205" cy="729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38912"/>
            <a:ext cx="12192000" cy="3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24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650C-0CFE-492B-BA78-76DA4BDE73FD}" type="datetime1">
              <a:rPr lang="is-IS" smtClean="0"/>
              <a:t>24.11.2017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Herdís Gunnarsdóttir / September 2017</a:t>
            </a: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C797-CEA5-4496-A2E0-BC19856CAFFB}" type="slidenum">
              <a:rPr lang="is-IS" smtClean="0"/>
              <a:t>‹#›</a:t>
            </a:fld>
            <a:endParaRPr lang="is-I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9" y="300424"/>
            <a:ext cx="2754205" cy="729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38912"/>
            <a:ext cx="12192000" cy="3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5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916C-7098-430E-B43D-07322F8BC662}" type="datetime1">
              <a:rPr lang="is-IS" smtClean="0"/>
              <a:t>24.11.2017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Herdís Gunnarsdóttir / September 2017</a:t>
            </a: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C797-CEA5-4496-A2E0-BC19856CAFFB}" type="slidenum">
              <a:rPr lang="is-IS" smtClean="0"/>
              <a:t>‹#›</a:t>
            </a:fld>
            <a:endParaRPr lang="is-I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9" y="300424"/>
            <a:ext cx="2754205" cy="729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38912"/>
            <a:ext cx="12192000" cy="3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6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258DC-B28B-42AB-8E99-68F2AF0BDA5F}" type="datetime1">
              <a:rPr lang="is-IS" smtClean="0"/>
              <a:t>24.11.2017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Herdís Gunnarsdóttir / September 2017</a:t>
            </a: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C797-CEA5-4496-A2E0-BC19856CAFFB}" type="slidenum">
              <a:rPr lang="is-IS" smtClean="0"/>
              <a:t>‹#›</a:t>
            </a:fld>
            <a:endParaRPr lang="is-I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9" y="300424"/>
            <a:ext cx="2754205" cy="729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38912"/>
            <a:ext cx="12192000" cy="3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42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E5A5-A07D-4C6E-B155-7DF931C71C10}" type="datetime1">
              <a:rPr lang="is-IS" smtClean="0"/>
              <a:t>24.11.2017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Herdís Gunnarsdóttir / September 2017</a:t>
            </a:r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C797-CEA5-4496-A2E0-BC19856CAFFB}" type="slidenum">
              <a:rPr lang="is-IS" smtClean="0"/>
              <a:t>‹#›</a:t>
            </a:fld>
            <a:endParaRPr lang="is-I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9" y="300424"/>
            <a:ext cx="2754205" cy="7298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38912"/>
            <a:ext cx="12192000" cy="3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30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C0F4-F1BD-484F-9F89-A26D1AD83BDF}" type="datetime1">
              <a:rPr lang="is-IS" smtClean="0"/>
              <a:t>24.11.2017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Herdís Gunnarsdóttir / September 2017</a:t>
            </a:r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C797-CEA5-4496-A2E0-BC19856CAFFB}" type="slidenum">
              <a:rPr lang="is-IS" smtClean="0"/>
              <a:t>‹#›</a:t>
            </a:fld>
            <a:endParaRPr lang="is-I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9" y="300424"/>
            <a:ext cx="2754205" cy="7298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38912"/>
            <a:ext cx="12192000" cy="3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31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A01D-A57A-439D-875E-135A0AA764A0}" type="datetime1">
              <a:rPr lang="is-IS" smtClean="0"/>
              <a:t>24.11.2017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Herdís Gunnarsdóttir / September 2017</a:t>
            </a:r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C797-CEA5-4496-A2E0-BC19856CAFFB}" type="slidenum">
              <a:rPr lang="is-IS" smtClean="0"/>
              <a:t>‹#›</a:t>
            </a:fld>
            <a:endParaRPr lang="is-I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9" y="300424"/>
            <a:ext cx="2754205" cy="729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38912"/>
            <a:ext cx="12192000" cy="3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44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5E22-8CD8-41D1-A9AD-C42F2DDD613E}" type="datetime1">
              <a:rPr lang="is-IS" smtClean="0"/>
              <a:t>24.11.2017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Herdís Gunnarsdóttir / September 2017</a:t>
            </a:r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C797-CEA5-4496-A2E0-BC19856CAFFB}" type="slidenum">
              <a:rPr lang="is-IS" smtClean="0"/>
              <a:t>‹#›</a:t>
            </a:fld>
            <a:endParaRPr lang="is-I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9" y="300424"/>
            <a:ext cx="2754205" cy="729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38912"/>
            <a:ext cx="12192000" cy="3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54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B16E-757C-46F6-B025-034D192798CE}" type="datetime1">
              <a:rPr lang="is-IS" smtClean="0"/>
              <a:t>24.11.2017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Herdís Gunnarsdóttir / September 2017</a:t>
            </a:r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C797-CEA5-4496-A2E0-BC19856CAFFB}" type="slidenum">
              <a:rPr lang="is-IS" smtClean="0"/>
              <a:t>‹#›</a:t>
            </a:fld>
            <a:endParaRPr lang="is-I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9" y="300424"/>
            <a:ext cx="2754205" cy="7298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38912"/>
            <a:ext cx="12192000" cy="3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96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FFE3-E6CD-4571-82B1-5897721224BD}" type="datetime1">
              <a:rPr lang="is-IS" smtClean="0"/>
              <a:t>24.11.2017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Herdís Gunnarsdóttir / September 2017</a:t>
            </a:r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C797-CEA5-4496-A2E0-BC19856CAFFB}" type="slidenum">
              <a:rPr lang="is-IS" smtClean="0"/>
              <a:t>‹#›</a:t>
            </a:fld>
            <a:endParaRPr lang="is-I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9" y="300424"/>
            <a:ext cx="2754205" cy="7298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38912"/>
            <a:ext cx="12192000" cy="3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6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BAB84-1199-4155-B1AD-ACE86494D502}" type="datetime1">
              <a:rPr lang="is-IS" smtClean="0"/>
              <a:t>24.11.2017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 smtClean="0"/>
              <a:t>Herdís Gunnarsdóttir / September 2017</a:t>
            </a: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1C797-CEA5-4496-A2E0-BC19856CAFF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3163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059494"/>
            <a:ext cx="11138338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s-IS" b="1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356945" y="3457305"/>
            <a:ext cx="6858000" cy="3001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s-I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s-IS" dirty="0" smtClean="0"/>
              <a:t>Þjónustuviðmið frá sjónarhóli </a:t>
            </a:r>
            <a:br>
              <a:rPr lang="is-IS" dirty="0" smtClean="0"/>
            </a:br>
            <a:r>
              <a:rPr lang="is-IS" dirty="0" smtClean="0"/>
              <a:t>Heilbrigðisstofnunar Suðurlands</a:t>
            </a:r>
            <a:endParaRPr lang="is-I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dirty="0" err="1" smtClean="0"/>
              <a:t>Landssamband</a:t>
            </a:r>
            <a:r>
              <a:rPr lang="en-US" dirty="0" smtClean="0"/>
              <a:t> </a:t>
            </a:r>
            <a:r>
              <a:rPr lang="en-US" dirty="0" err="1" smtClean="0"/>
              <a:t>heilbrigðisstofnana</a:t>
            </a:r>
            <a:endParaRPr lang="en-US" dirty="0" smtClean="0"/>
          </a:p>
          <a:p>
            <a:pPr algn="r"/>
            <a:r>
              <a:rPr lang="en-US" dirty="0" err="1"/>
              <a:t>N</a:t>
            </a:r>
            <a:r>
              <a:rPr lang="en-US" dirty="0" err="1" smtClean="0"/>
              <a:t>óvember</a:t>
            </a:r>
            <a:r>
              <a:rPr lang="en-US" dirty="0" smtClean="0"/>
              <a:t> 2017</a:t>
            </a:r>
            <a:endParaRPr lang="is-IS" dirty="0" smtClean="0"/>
          </a:p>
          <a:p>
            <a:pPr algn="r"/>
            <a:r>
              <a:rPr lang="is-IS" dirty="0" smtClean="0"/>
              <a:t>Herdís Gunnarsdóttir, forstjóri HSU</a:t>
            </a:r>
            <a:endParaRPr lang="is-I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08998" y="5991225"/>
            <a:ext cx="4114800" cy="365125"/>
          </a:xfrm>
        </p:spPr>
        <p:txBody>
          <a:bodyPr/>
          <a:lstStyle/>
          <a:p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34275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268" y="1150571"/>
            <a:ext cx="5092784" cy="509278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34823" y="6243354"/>
            <a:ext cx="2743200" cy="365125"/>
          </a:xfrm>
        </p:spPr>
        <p:txBody>
          <a:bodyPr/>
          <a:lstStyle/>
          <a:p>
            <a:fld id="{6411C797-CEA5-4496-A2E0-BC19856CAFFB}" type="slidenum">
              <a:rPr lang="is-IS" smtClean="0"/>
              <a:t>10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38458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5955"/>
            <a:ext cx="10515600" cy="824733"/>
          </a:xfrm>
        </p:spPr>
        <p:txBody>
          <a:bodyPr/>
          <a:lstStyle/>
          <a:p>
            <a:r>
              <a:rPr lang="en-US" dirty="0" err="1" smtClean="0"/>
              <a:t>Samhæfing</a:t>
            </a:r>
            <a:r>
              <a:rPr lang="en-US" dirty="0" smtClean="0"/>
              <a:t> </a:t>
            </a:r>
            <a:r>
              <a:rPr lang="en-US" dirty="0" err="1" smtClean="0"/>
              <a:t>heilbrigðisþjónustu</a:t>
            </a:r>
            <a:endParaRPr lang="is-I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2547" y="6229182"/>
            <a:ext cx="2743200" cy="365125"/>
          </a:xfrm>
        </p:spPr>
        <p:txBody>
          <a:bodyPr/>
          <a:lstStyle/>
          <a:p>
            <a:fld id="{6411C797-CEA5-4496-A2E0-BC19856CAFFB}" type="slidenum">
              <a:rPr lang="is-IS" smtClean="0"/>
              <a:t>11</a:t>
            </a:fld>
            <a:endParaRPr lang="is-I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47" y="1553131"/>
            <a:ext cx="10175106" cy="4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0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5089"/>
            <a:ext cx="10515600" cy="1325563"/>
          </a:xfrm>
        </p:spPr>
        <p:txBody>
          <a:bodyPr/>
          <a:lstStyle/>
          <a:p>
            <a:endParaRPr lang="is-I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82996"/>
            <a:ext cx="3847436" cy="435133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8453" y="6226643"/>
            <a:ext cx="2743200" cy="365125"/>
          </a:xfrm>
        </p:spPr>
        <p:txBody>
          <a:bodyPr/>
          <a:lstStyle/>
          <a:p>
            <a:fld id="{6411C797-CEA5-4496-A2E0-BC19856CAFFB}" type="slidenum">
              <a:rPr lang="is-IS" smtClean="0"/>
              <a:t>12</a:t>
            </a:fld>
            <a:endParaRPr lang="is-I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106" y="210440"/>
            <a:ext cx="5864817" cy="601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is-IS" dirty="0" smtClean="0"/>
              <a:t>Takk fyrir</a:t>
            </a:r>
            <a:endParaRPr lang="is-I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55917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006" y="441434"/>
            <a:ext cx="10078381" cy="1239729"/>
          </a:xfrm>
        </p:spPr>
        <p:txBody>
          <a:bodyPr/>
          <a:lstStyle/>
          <a:p>
            <a:r>
              <a:rPr lang="is-IS" dirty="0" smtClean="0"/>
              <a:t>Hlutverk HSU</a:t>
            </a:r>
            <a:endParaRPr lang="is-I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958029" y="1681163"/>
            <a:ext cx="10395771" cy="823912"/>
          </a:xfrm>
        </p:spPr>
        <p:txBody>
          <a:bodyPr>
            <a:normAutofit fontScale="85000" lnSpcReduction="10000"/>
          </a:bodyPr>
          <a:lstStyle/>
          <a:p>
            <a:r>
              <a:rPr lang="is-IS" dirty="0"/>
              <a:t>Hlutverk HSU er að leggja grunn að skipulagi almennrar heilbrigðisþjónustu og tryggja íbúum jafnan aðgang að henni þannig að þeir eigi kost á fullkomnustu heilbrigðisþjónustu sem á hverjum tíma er tök á að veita. Hlutverk HSU er að veita eftirfarandi:</a:t>
            </a:r>
          </a:p>
          <a:p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is-IS" sz="2400" dirty="0" smtClean="0"/>
              <a:t>Heilsugæslu </a:t>
            </a:r>
            <a:r>
              <a:rPr lang="is-IS" sz="2400" dirty="0"/>
              <a:t>og heimilislækningar.</a:t>
            </a:r>
          </a:p>
          <a:p>
            <a:r>
              <a:rPr lang="is-IS" sz="2400" dirty="0" smtClean="0"/>
              <a:t>Hjúkrun </a:t>
            </a:r>
            <a:r>
              <a:rPr lang="is-IS" sz="2400" dirty="0"/>
              <a:t>og heimahjúkrun.</a:t>
            </a:r>
          </a:p>
          <a:p>
            <a:r>
              <a:rPr lang="is-IS" sz="2400" dirty="0" smtClean="0"/>
              <a:t>Mæðravernd</a:t>
            </a:r>
            <a:r>
              <a:rPr lang="is-IS" sz="2400" dirty="0"/>
              <a:t>.</a:t>
            </a:r>
          </a:p>
          <a:p>
            <a:r>
              <a:rPr lang="is-IS" sz="2400" dirty="0" smtClean="0"/>
              <a:t>Ung- og </a:t>
            </a:r>
            <a:r>
              <a:rPr lang="is-IS" sz="2400" dirty="0"/>
              <a:t>smábarnavernd og </a:t>
            </a:r>
            <a:r>
              <a:rPr lang="is-IS" sz="2400" dirty="0" smtClean="0"/>
              <a:t>heilsugæslu </a:t>
            </a:r>
            <a:r>
              <a:rPr lang="is-IS" sz="2400" dirty="0"/>
              <a:t>í grunnskólum.</a:t>
            </a:r>
          </a:p>
          <a:p>
            <a:r>
              <a:rPr lang="is-IS" sz="2400" dirty="0" smtClean="0"/>
              <a:t>Forvarnir</a:t>
            </a:r>
            <a:r>
              <a:rPr lang="is-IS" sz="2400" dirty="0"/>
              <a:t>, heilsuvernd og </a:t>
            </a:r>
            <a:r>
              <a:rPr lang="is-IS" sz="2400" dirty="0" smtClean="0"/>
              <a:t>aðra heilbrigðisþjónustu.</a:t>
            </a:r>
            <a:endParaRPr lang="is-IS" sz="2400" dirty="0"/>
          </a:p>
          <a:p>
            <a:r>
              <a:rPr lang="is-IS" sz="2400" dirty="0" smtClean="0"/>
              <a:t>Slysa-og bráðamóttöku.</a:t>
            </a:r>
          </a:p>
          <a:p>
            <a:r>
              <a:rPr lang="is-IS" sz="2400" dirty="0" smtClean="0"/>
              <a:t>Hjúkrunarrými.</a:t>
            </a:r>
          </a:p>
          <a:p>
            <a:pPr marL="0" indent="0">
              <a:buNone/>
            </a:pPr>
            <a:endParaRPr lang="is-I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s-IS" sz="2600" dirty="0"/>
              <a:t>Almennar lyflækningar á legudeild og göngudeild.</a:t>
            </a:r>
          </a:p>
          <a:p>
            <a:r>
              <a:rPr lang="is-IS" sz="2600" dirty="0" smtClean="0"/>
              <a:t>Skurðstofu </a:t>
            </a:r>
            <a:r>
              <a:rPr lang="is-IS" sz="2600" dirty="0"/>
              <a:t>með minni valaðgerðir.</a:t>
            </a:r>
          </a:p>
          <a:p>
            <a:r>
              <a:rPr lang="is-IS" sz="2600" dirty="0" smtClean="0"/>
              <a:t>Ljósmæðrastýrða fæðingaþjónustu </a:t>
            </a:r>
            <a:r>
              <a:rPr lang="is-IS" sz="2600" dirty="0"/>
              <a:t>(D1).</a:t>
            </a:r>
          </a:p>
          <a:p>
            <a:r>
              <a:rPr lang="is-IS" sz="2600" dirty="0" smtClean="0"/>
              <a:t>Endurhæfingu.</a:t>
            </a:r>
            <a:endParaRPr lang="is-IS" sz="2600" dirty="0"/>
          </a:p>
          <a:p>
            <a:r>
              <a:rPr lang="is-IS" sz="2600" dirty="0" smtClean="0"/>
              <a:t>Stoðdeildarþjónustu </a:t>
            </a:r>
            <a:r>
              <a:rPr lang="is-IS" sz="2600" dirty="0"/>
              <a:t>og rannsóknir.</a:t>
            </a:r>
          </a:p>
          <a:p>
            <a:r>
              <a:rPr lang="is-IS" sz="2600" dirty="0" smtClean="0"/>
              <a:t>Sjúkraflutninga </a:t>
            </a:r>
            <a:r>
              <a:rPr lang="is-IS" sz="2600" dirty="0"/>
              <a:t>á Suðurlandi.</a:t>
            </a:r>
          </a:p>
          <a:p>
            <a:r>
              <a:rPr lang="is-IS" sz="2600" dirty="0" smtClean="0"/>
              <a:t>Sérhæfða þjónustu </a:t>
            </a:r>
            <a:r>
              <a:rPr lang="is-IS" sz="2600" dirty="0"/>
              <a:t>í samvinnu við LSH.</a:t>
            </a:r>
          </a:p>
          <a:p>
            <a:pPr marL="0" indent="0">
              <a:buNone/>
            </a:pPr>
            <a:endParaRPr lang="is-I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52852" y="6189663"/>
            <a:ext cx="2743200" cy="365125"/>
          </a:xfrm>
        </p:spPr>
        <p:txBody>
          <a:bodyPr/>
          <a:lstStyle/>
          <a:p>
            <a:fld id="{4CE482DC-2269-4F26-9D2A-7E44B1A4CD8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96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927" y="740803"/>
            <a:ext cx="5419999" cy="541999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77656" y="6160802"/>
            <a:ext cx="2743200" cy="365125"/>
          </a:xfrm>
        </p:spPr>
        <p:txBody>
          <a:bodyPr/>
          <a:lstStyle/>
          <a:p>
            <a:fld id="{6411C797-CEA5-4496-A2E0-BC19856CAFFB}" type="slidenum">
              <a:rPr lang="is-IS" smtClean="0"/>
              <a:t>3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69260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191947"/>
            <a:ext cx="4114800" cy="365125"/>
          </a:xfrm>
        </p:spPr>
        <p:txBody>
          <a:bodyPr/>
          <a:lstStyle/>
          <a:p>
            <a:r>
              <a:rPr lang="en-US" smtClean="0"/>
              <a:t>Herdís Gunnarsdóttir / September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73" y="0"/>
            <a:ext cx="12260473" cy="866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0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9871" y="906087"/>
            <a:ext cx="5059851" cy="506842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179212"/>
            <a:ext cx="2743200" cy="365125"/>
          </a:xfrm>
        </p:spPr>
        <p:txBody>
          <a:bodyPr/>
          <a:lstStyle/>
          <a:p>
            <a:fld id="{6411C797-CEA5-4496-A2E0-BC19856CAFFB}" type="slidenum">
              <a:rPr lang="is-IS" smtClean="0"/>
              <a:t>5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65963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190066"/>
            <a:ext cx="2743200" cy="365125"/>
          </a:xfrm>
        </p:spPr>
        <p:txBody>
          <a:bodyPr/>
          <a:lstStyle/>
          <a:p>
            <a:fld id="{6411C797-CEA5-4496-A2E0-BC19856CAFFB}" type="slidenum">
              <a:rPr lang="is-IS" smtClean="0"/>
              <a:t>6</a:t>
            </a:fld>
            <a:endParaRPr lang="is-I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140" y="822960"/>
            <a:ext cx="5180181" cy="518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9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3730"/>
            <a:ext cx="10515600" cy="1066958"/>
          </a:xfrm>
        </p:spPr>
        <p:txBody>
          <a:bodyPr/>
          <a:lstStyle/>
          <a:p>
            <a:r>
              <a:rPr lang="en-US" dirty="0" err="1" smtClean="0"/>
              <a:t>Verkefnin</a:t>
            </a:r>
            <a:r>
              <a:rPr lang="en-US" dirty="0" smtClean="0"/>
              <a:t> í </a:t>
            </a:r>
            <a:r>
              <a:rPr lang="en-US" dirty="0" err="1" smtClean="0"/>
              <a:t>hnotskurn</a:t>
            </a:r>
            <a:endParaRPr lang="is-I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2" y="344234"/>
            <a:ext cx="10252723" cy="173467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9323" y="6173787"/>
            <a:ext cx="2743200" cy="365125"/>
          </a:xfrm>
        </p:spPr>
        <p:txBody>
          <a:bodyPr/>
          <a:lstStyle/>
          <a:p>
            <a:fld id="{6411C797-CEA5-4496-A2E0-BC19856CAFFB}" type="slidenum">
              <a:rPr lang="is-IS" smtClean="0"/>
              <a:t>7</a:t>
            </a:fld>
            <a:endParaRPr lang="is-I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1" y="2514048"/>
            <a:ext cx="10228399" cy="17305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2" y="4624330"/>
            <a:ext cx="10228399" cy="173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6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0064"/>
            <a:ext cx="10515600" cy="1030624"/>
          </a:xfrm>
        </p:spPr>
        <p:txBody>
          <a:bodyPr/>
          <a:lstStyle/>
          <a:p>
            <a:r>
              <a:rPr lang="en-US" dirty="0" err="1" smtClean="0"/>
              <a:t>Fjarheilbrigðisþjónusta</a:t>
            </a:r>
            <a:endParaRPr lang="is-I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1518" y="1046563"/>
            <a:ext cx="8271989" cy="528524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204959"/>
            <a:ext cx="2743200" cy="365125"/>
          </a:xfrm>
        </p:spPr>
        <p:txBody>
          <a:bodyPr/>
          <a:lstStyle/>
          <a:p>
            <a:fld id="{6411C797-CEA5-4496-A2E0-BC19856CAFFB}" type="slidenum">
              <a:rPr lang="is-IS" smtClean="0"/>
              <a:t>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8971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2011"/>
            <a:ext cx="10515600" cy="818677"/>
          </a:xfrm>
        </p:spPr>
        <p:txBody>
          <a:bodyPr/>
          <a:lstStyle/>
          <a:p>
            <a:r>
              <a:rPr lang="en-US" dirty="0" err="1" smtClean="0"/>
              <a:t>Teymisvinna</a:t>
            </a:r>
            <a:r>
              <a:rPr lang="en-US" dirty="0" smtClean="0"/>
              <a:t> í </a:t>
            </a:r>
            <a:r>
              <a:rPr lang="en-US" dirty="0" err="1" smtClean="0"/>
              <a:t>heilsugæslu</a:t>
            </a:r>
            <a:endParaRPr lang="is-I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44" y="1840912"/>
            <a:ext cx="9656203" cy="402699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247348"/>
            <a:ext cx="2743200" cy="365125"/>
          </a:xfrm>
        </p:spPr>
        <p:txBody>
          <a:bodyPr/>
          <a:lstStyle/>
          <a:p>
            <a:fld id="{6411C797-CEA5-4496-A2E0-BC19856CAFFB}" type="slidenum">
              <a:rPr lang="is-IS" smtClean="0"/>
              <a:t>9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3365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359</Words>
  <Application>Microsoft Office PowerPoint</Application>
  <PresentationFormat>Widescreen</PresentationFormat>
  <Paragraphs>51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Þjónustuviðmið frá sjónarhóli  Heilbrigðisstofnunar Suðurlands</vt:lpstr>
      <vt:lpstr>Hlutverk HSU</vt:lpstr>
      <vt:lpstr>PowerPoint Presentation</vt:lpstr>
      <vt:lpstr>PowerPoint Presentation</vt:lpstr>
      <vt:lpstr>PowerPoint Presentation</vt:lpstr>
      <vt:lpstr>PowerPoint Presentation</vt:lpstr>
      <vt:lpstr>Verkefnin í hnotskurn</vt:lpstr>
      <vt:lpstr>Fjarheilbrigðisþjónusta</vt:lpstr>
      <vt:lpstr>Teymisvinna í heilsugæslu</vt:lpstr>
      <vt:lpstr>PowerPoint Presentation</vt:lpstr>
      <vt:lpstr>Samhæfing heilbrigðisþjónustu</vt:lpstr>
      <vt:lpstr>PowerPoint Presentation</vt:lpstr>
      <vt:lpstr>Takk fyrir</vt:lpstr>
    </vt:vector>
  </TitlesOfParts>
  <Company>HSU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Local_Administrator</dc:creator>
  <cp:lastModifiedBy>Administrator</cp:lastModifiedBy>
  <cp:revision>36</cp:revision>
  <cp:lastPrinted>2017-09-21T14:01:13Z</cp:lastPrinted>
  <dcterms:created xsi:type="dcterms:W3CDTF">2015-01-26T13:11:12Z</dcterms:created>
  <dcterms:modified xsi:type="dcterms:W3CDTF">2017-11-24T12:47:32Z</dcterms:modified>
</cp:coreProperties>
</file>