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6"/>
  </p:notesMasterIdLst>
  <p:handoutMasterIdLst>
    <p:handoutMasterId r:id="rId17"/>
  </p:handoutMasterIdLst>
  <p:sldIdLst>
    <p:sldId id="256" r:id="rId3"/>
    <p:sldId id="257" r:id="rId4"/>
    <p:sldId id="322" r:id="rId5"/>
    <p:sldId id="319" r:id="rId6"/>
    <p:sldId id="327" r:id="rId7"/>
    <p:sldId id="329" r:id="rId8"/>
    <p:sldId id="330" r:id="rId9"/>
    <p:sldId id="323" r:id="rId10"/>
    <p:sldId id="331" r:id="rId11"/>
    <p:sldId id="332" r:id="rId12"/>
    <p:sldId id="334" r:id="rId13"/>
    <p:sldId id="335" r:id="rId14"/>
    <p:sldId id="336" r:id="rId15"/>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6B3"/>
    <a:srgbClr val="007E85"/>
    <a:srgbClr val="898989"/>
    <a:srgbClr val="F199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33" autoAdjust="0"/>
    <p:restoredTop sz="98581" autoAdjust="0"/>
  </p:normalViewPr>
  <p:slideViewPr>
    <p:cSldViewPr snapToObjects="1">
      <p:cViewPr varScale="1">
        <p:scale>
          <a:sx n="91" d="100"/>
          <a:sy n="91" d="100"/>
        </p:scale>
        <p:origin x="1260"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6E7A15-F246-42B7-9AE6-C164825E983E}"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en-US"/>
        </a:p>
      </dgm:t>
    </dgm:pt>
    <dgm:pt modelId="{4907DEE4-287A-484C-AE8A-5DD9266D7E57}">
      <dgm:prSet phldrT="[Text]" custT="1"/>
      <dgm:spPr/>
      <dgm:t>
        <a:bodyPr/>
        <a:lstStyle/>
        <a:p>
          <a:r>
            <a:rPr lang="is-IS" sz="1600" dirty="0" smtClean="0"/>
            <a:t>Svæðisstjóri SHS</a:t>
          </a:r>
        </a:p>
        <a:p>
          <a:r>
            <a:rPr lang="is-IS" sz="800" dirty="0" smtClean="0"/>
            <a:t>Rekstur</a:t>
          </a:r>
        </a:p>
        <a:p>
          <a:r>
            <a:rPr lang="is-IS" sz="800" dirty="0" smtClean="0"/>
            <a:t>Þróun</a:t>
          </a:r>
        </a:p>
        <a:p>
          <a:r>
            <a:rPr lang="is-IS" sz="800" dirty="0" smtClean="0"/>
            <a:t>Gæðamál </a:t>
          </a:r>
        </a:p>
        <a:p>
          <a:r>
            <a:rPr lang="is-IS" sz="800" dirty="0" smtClean="0">
              <a:solidFill>
                <a:srgbClr val="FF0000"/>
              </a:solidFill>
            </a:rPr>
            <a:t>Árangursmælikvarðar</a:t>
          </a:r>
        </a:p>
        <a:p>
          <a:endParaRPr lang="is-IS" sz="800" b="1" dirty="0" smtClean="0">
            <a:solidFill>
              <a:srgbClr val="FF0000"/>
            </a:solidFill>
          </a:endParaRPr>
        </a:p>
        <a:p>
          <a:r>
            <a:rPr lang="is-IS" sz="800" b="1" dirty="0" smtClean="0">
              <a:solidFill>
                <a:srgbClr val="FF0000"/>
              </a:solidFill>
            </a:rPr>
            <a:t>Sérfræðingar í hjúkrun</a:t>
          </a:r>
        </a:p>
        <a:p>
          <a:r>
            <a:rPr lang="is-IS" sz="800" b="1" dirty="0" smtClean="0"/>
            <a:t>Inga Valgerður Kristinsdóttir</a:t>
          </a:r>
        </a:p>
        <a:p>
          <a:endParaRPr lang="is-IS" sz="800" b="1" dirty="0" smtClean="0">
            <a:solidFill>
              <a:srgbClr val="FF0000"/>
            </a:solidFill>
          </a:endParaRPr>
        </a:p>
        <a:p>
          <a:r>
            <a:rPr lang="is-IS" sz="800" b="1" dirty="0" smtClean="0">
              <a:solidFill>
                <a:srgbClr val="FF0000"/>
              </a:solidFill>
            </a:rPr>
            <a:t>Ritaraþjónusta</a:t>
          </a:r>
        </a:p>
        <a:p>
          <a:r>
            <a:rPr lang="is-IS" sz="800" b="0" dirty="0" smtClean="0">
              <a:solidFill>
                <a:schemeClr val="tx1"/>
              </a:solidFill>
            </a:rPr>
            <a:t>??</a:t>
          </a:r>
        </a:p>
        <a:p>
          <a:endParaRPr lang="en-US" sz="800" dirty="0"/>
        </a:p>
      </dgm:t>
    </dgm:pt>
    <dgm:pt modelId="{0124420D-5EBD-412D-A98D-47F7624C07FD}" type="parTrans" cxnId="{0EE124AA-9AAF-4AA9-98EC-8164B1512764}">
      <dgm:prSet/>
      <dgm:spPr/>
      <dgm:t>
        <a:bodyPr/>
        <a:lstStyle/>
        <a:p>
          <a:endParaRPr lang="en-US"/>
        </a:p>
      </dgm:t>
    </dgm:pt>
    <dgm:pt modelId="{5EB20DC7-CEA5-4906-B964-E329A4232F2C}" type="sibTrans" cxnId="{0EE124AA-9AAF-4AA9-98EC-8164B1512764}">
      <dgm:prSet/>
      <dgm:spPr/>
      <dgm:t>
        <a:bodyPr/>
        <a:lstStyle/>
        <a:p>
          <a:endParaRPr lang="en-US"/>
        </a:p>
      </dgm:t>
    </dgm:pt>
    <dgm:pt modelId="{08F5A636-F8CD-4D3C-87C5-446806DE8A27}">
      <dgm:prSet phldrT="[Text]">
        <dgm:style>
          <a:lnRef idx="1">
            <a:schemeClr val="accent6"/>
          </a:lnRef>
          <a:fillRef idx="2">
            <a:schemeClr val="accent6"/>
          </a:fillRef>
          <a:effectRef idx="1">
            <a:schemeClr val="accent6"/>
          </a:effectRef>
          <a:fontRef idx="minor">
            <a:schemeClr val="dk1"/>
          </a:fontRef>
        </dgm:style>
      </dgm:prSet>
      <dgm:spPr/>
      <dgm:t>
        <a:bodyPr/>
        <a:lstStyle/>
        <a:p>
          <a:r>
            <a:rPr lang="is-IS" b="1" dirty="0" smtClean="0"/>
            <a:t>Teymisstjóri: Laus staða</a:t>
          </a:r>
        </a:p>
        <a:p>
          <a:r>
            <a:rPr lang="is-IS" dirty="0" smtClean="0"/>
            <a:t>Svæði 1</a:t>
          </a:r>
        </a:p>
        <a:p>
          <a:r>
            <a:rPr lang="is-IS" dirty="0" smtClean="0"/>
            <a:t>Hafnarfjörður</a:t>
          </a:r>
        </a:p>
      </dgm:t>
    </dgm:pt>
    <dgm:pt modelId="{D909012E-40FA-4DB7-AAFA-EEAC2BAF9854}" type="parTrans" cxnId="{3401B729-FF18-473D-A748-428B718835BA}">
      <dgm:prSet/>
      <dgm:spPr/>
      <dgm:t>
        <a:bodyPr/>
        <a:lstStyle/>
        <a:p>
          <a:endParaRPr lang="en-US"/>
        </a:p>
      </dgm:t>
    </dgm:pt>
    <dgm:pt modelId="{DFB90D6C-A479-483C-8E6E-365D7DF29EB2}" type="sibTrans" cxnId="{3401B729-FF18-473D-A748-428B718835BA}">
      <dgm:prSet/>
      <dgm:spPr/>
      <dgm:t>
        <a:bodyPr/>
        <a:lstStyle/>
        <a:p>
          <a:endParaRPr lang="en-US"/>
        </a:p>
      </dgm:t>
    </dgm:pt>
    <dgm:pt modelId="{C237C8DD-90CE-4567-9308-C00AE916C07F}">
      <dgm:prSet phldrT="[Text]" custT="1"/>
      <dgm:spPr/>
      <dgm:t>
        <a:bodyPr/>
        <a:lstStyle/>
        <a:p>
          <a:r>
            <a:rPr lang="is-IS" sz="700" dirty="0" smtClean="0"/>
            <a:t>Mönnun á dagvakt:</a:t>
          </a:r>
          <a:br>
            <a:rPr lang="is-IS" sz="700" dirty="0" smtClean="0"/>
          </a:br>
          <a:r>
            <a:rPr lang="is-IS" sz="700" dirty="0" smtClean="0"/>
            <a:t>1 Teymisstj</a:t>
          </a:r>
          <a:r>
            <a:rPr lang="is-IS" sz="700" dirty="0" smtClean="0">
              <a:solidFill>
                <a:srgbClr val="FF0000"/>
              </a:solidFill>
            </a:rPr>
            <a:t>ó</a:t>
          </a:r>
          <a:r>
            <a:rPr lang="is-IS" sz="700" dirty="0" smtClean="0"/>
            <a:t>ri 8 tímar</a:t>
          </a:r>
          <a:br>
            <a:rPr lang="is-IS" sz="700" dirty="0" smtClean="0"/>
          </a:br>
          <a:r>
            <a:rPr lang="is-IS" sz="700" dirty="0" smtClean="0"/>
            <a:t>1 Hjúkrunarfr. 8 tímar</a:t>
          </a:r>
          <a:br>
            <a:rPr lang="is-IS" sz="700" dirty="0" smtClean="0"/>
          </a:br>
          <a:r>
            <a:rPr lang="is-IS" sz="700" dirty="0" smtClean="0"/>
            <a:t>3 sjúkraliðar 6 </a:t>
          </a:r>
          <a:r>
            <a:rPr lang="is-IS" sz="700" dirty="0" smtClean="0">
              <a:solidFill>
                <a:srgbClr val="FF0000"/>
              </a:solidFill>
            </a:rPr>
            <a:t>tímar</a:t>
          </a:r>
        </a:p>
      </dgm:t>
    </dgm:pt>
    <dgm:pt modelId="{370303FC-37F3-48A5-A192-87453B380EDD}" type="parTrans" cxnId="{D1A2F26A-8B8B-49D7-A7E9-AC6E787CD3FA}">
      <dgm:prSet/>
      <dgm:spPr/>
      <dgm:t>
        <a:bodyPr/>
        <a:lstStyle/>
        <a:p>
          <a:endParaRPr lang="en-US"/>
        </a:p>
      </dgm:t>
    </dgm:pt>
    <dgm:pt modelId="{916136E4-2961-4238-BEBA-797CDD1990F1}" type="sibTrans" cxnId="{D1A2F26A-8B8B-49D7-A7E9-AC6E787CD3FA}">
      <dgm:prSet/>
      <dgm:spPr/>
      <dgm:t>
        <a:bodyPr/>
        <a:lstStyle/>
        <a:p>
          <a:endParaRPr lang="en-US"/>
        </a:p>
      </dgm:t>
    </dgm:pt>
    <dgm:pt modelId="{85001827-090A-4F9D-BC24-E9AAFC19C8F7}">
      <dgm:prSet phldrT="[Text]">
        <dgm:style>
          <a:lnRef idx="1">
            <a:schemeClr val="accent6"/>
          </a:lnRef>
          <a:fillRef idx="2">
            <a:schemeClr val="accent6"/>
          </a:fillRef>
          <a:effectRef idx="1">
            <a:schemeClr val="accent6"/>
          </a:effectRef>
          <a:fontRef idx="minor">
            <a:schemeClr val="dk1"/>
          </a:fontRef>
        </dgm:style>
      </dgm:prSet>
      <dgm:spPr/>
      <dgm:t>
        <a:bodyPr/>
        <a:lstStyle/>
        <a:p>
          <a:r>
            <a:rPr lang="is-IS" b="1" dirty="0" smtClean="0"/>
            <a:t>Teymisstjóri : Ingibjörg Guðmundsdóttir </a:t>
          </a:r>
        </a:p>
        <a:p>
          <a:r>
            <a:rPr lang="is-IS" dirty="0" smtClean="0"/>
            <a:t>Svæði 2</a:t>
          </a:r>
        </a:p>
        <a:p>
          <a:r>
            <a:rPr lang="is-IS" dirty="0" smtClean="0"/>
            <a:t>Hafnarfjörður</a:t>
          </a:r>
        </a:p>
      </dgm:t>
    </dgm:pt>
    <dgm:pt modelId="{D7593FF7-BAFA-4938-AC36-9A77E937FD4B}" type="parTrans" cxnId="{A9266DCC-4958-4ACA-9280-DE3FEAE7488E}">
      <dgm:prSet/>
      <dgm:spPr/>
      <dgm:t>
        <a:bodyPr/>
        <a:lstStyle/>
        <a:p>
          <a:endParaRPr lang="en-US"/>
        </a:p>
      </dgm:t>
    </dgm:pt>
    <dgm:pt modelId="{D853F092-C3F7-4DA7-A4E2-875513DFD8C3}" type="sibTrans" cxnId="{A9266DCC-4958-4ACA-9280-DE3FEAE7488E}">
      <dgm:prSet/>
      <dgm:spPr/>
      <dgm:t>
        <a:bodyPr/>
        <a:lstStyle/>
        <a:p>
          <a:endParaRPr lang="en-US"/>
        </a:p>
      </dgm:t>
    </dgm:pt>
    <dgm:pt modelId="{7E6AEAD9-2702-40DD-AD05-64146017F64C}">
      <dgm:prSet>
        <dgm:style>
          <a:lnRef idx="1">
            <a:schemeClr val="accent6"/>
          </a:lnRef>
          <a:fillRef idx="2">
            <a:schemeClr val="accent6"/>
          </a:fillRef>
          <a:effectRef idx="1">
            <a:schemeClr val="accent6"/>
          </a:effectRef>
          <a:fontRef idx="minor">
            <a:schemeClr val="dk1"/>
          </a:fontRef>
        </dgm:style>
      </dgm:prSet>
      <dgm:spPr/>
      <dgm:t>
        <a:bodyPr/>
        <a:lstStyle/>
        <a:p>
          <a:r>
            <a:rPr lang="is-IS" b="1" dirty="0" smtClean="0"/>
            <a:t>Teymisstjóri: Hildigunnur Daníelsdóttir</a:t>
          </a:r>
        </a:p>
        <a:p>
          <a:r>
            <a:rPr lang="is-IS" dirty="0" smtClean="0"/>
            <a:t>Svæði 3</a:t>
          </a:r>
        </a:p>
        <a:p>
          <a:r>
            <a:rPr lang="is-IS" dirty="0" smtClean="0"/>
            <a:t>Hafnarfjörður </a:t>
          </a:r>
        </a:p>
      </dgm:t>
    </dgm:pt>
    <dgm:pt modelId="{4ECE2851-8C12-4161-AE77-1BA6694ADB8C}" type="parTrans" cxnId="{F5EB3F28-7451-4CFE-80A6-2F231EB40CED}">
      <dgm:prSet/>
      <dgm:spPr/>
      <dgm:t>
        <a:bodyPr/>
        <a:lstStyle/>
        <a:p>
          <a:endParaRPr lang="en-US"/>
        </a:p>
      </dgm:t>
    </dgm:pt>
    <dgm:pt modelId="{B851D5B4-C538-469A-848B-249282F6F18D}" type="sibTrans" cxnId="{F5EB3F28-7451-4CFE-80A6-2F231EB40CED}">
      <dgm:prSet/>
      <dgm:spPr/>
      <dgm:t>
        <a:bodyPr/>
        <a:lstStyle/>
        <a:p>
          <a:endParaRPr lang="en-US"/>
        </a:p>
      </dgm:t>
    </dgm:pt>
    <dgm:pt modelId="{9D3C1CD9-DB13-4365-AE0B-9A6832467FD4}">
      <dgm:prSet>
        <dgm:style>
          <a:lnRef idx="1">
            <a:schemeClr val="accent6"/>
          </a:lnRef>
          <a:fillRef idx="2">
            <a:schemeClr val="accent6"/>
          </a:fillRef>
          <a:effectRef idx="1">
            <a:schemeClr val="accent6"/>
          </a:effectRef>
          <a:fontRef idx="minor">
            <a:schemeClr val="dk1"/>
          </a:fontRef>
        </dgm:style>
      </dgm:prSet>
      <dgm:spPr>
        <a:gradFill rotWithShape="0">
          <a:gsLst>
            <a:gs pos="0">
              <a:schemeClr val="accent3"/>
            </a:gs>
            <a:gs pos="35000">
              <a:schemeClr val="accent6">
                <a:tint val="37000"/>
                <a:satMod val="300000"/>
              </a:schemeClr>
            </a:gs>
            <a:gs pos="100000">
              <a:schemeClr val="accent6">
                <a:tint val="15000"/>
                <a:satMod val="350000"/>
              </a:schemeClr>
            </a:gs>
          </a:gsLst>
        </a:gradFill>
      </dgm:spPr>
      <dgm:t>
        <a:bodyPr/>
        <a:lstStyle/>
        <a:p>
          <a:r>
            <a:rPr lang="is-IS" b="1" dirty="0" smtClean="0"/>
            <a:t>Teymisstjóri : Herdís Jakobsdóttir</a:t>
          </a:r>
        </a:p>
        <a:p>
          <a:r>
            <a:rPr lang="is-IS" dirty="0" smtClean="0"/>
            <a:t>Svæði 4</a:t>
          </a:r>
        </a:p>
        <a:p>
          <a:r>
            <a:rPr lang="is-IS" dirty="0" smtClean="0"/>
            <a:t>Hafnarfj/ Garaðbær</a:t>
          </a:r>
        </a:p>
      </dgm:t>
    </dgm:pt>
    <dgm:pt modelId="{52FDE354-88DE-4934-8DC5-6F64C69C95E9}" type="parTrans" cxnId="{CE72818E-AEE5-47AB-9C56-FD311BB3E262}">
      <dgm:prSet/>
      <dgm:spPr/>
      <dgm:t>
        <a:bodyPr/>
        <a:lstStyle/>
        <a:p>
          <a:endParaRPr lang="en-US"/>
        </a:p>
      </dgm:t>
    </dgm:pt>
    <dgm:pt modelId="{31AC27D9-A271-46E9-ACCE-D568BC8E80AE}" type="sibTrans" cxnId="{CE72818E-AEE5-47AB-9C56-FD311BB3E262}">
      <dgm:prSet/>
      <dgm:spPr/>
      <dgm:t>
        <a:bodyPr/>
        <a:lstStyle/>
        <a:p>
          <a:endParaRPr lang="en-US"/>
        </a:p>
      </dgm:t>
    </dgm:pt>
    <dgm:pt modelId="{6C235B61-1D69-464A-AA53-4033DD8698C2}">
      <dgm:prSet>
        <dgm:style>
          <a:lnRef idx="1">
            <a:schemeClr val="accent3"/>
          </a:lnRef>
          <a:fillRef idx="2">
            <a:schemeClr val="accent3"/>
          </a:fillRef>
          <a:effectRef idx="1">
            <a:schemeClr val="accent3"/>
          </a:effectRef>
          <a:fontRef idx="minor">
            <a:schemeClr val="dk1"/>
          </a:fontRef>
        </dgm:style>
      </dgm:prSet>
      <dgm:spPr/>
      <dgm:t>
        <a:bodyPr/>
        <a:lstStyle/>
        <a:p>
          <a:r>
            <a:rPr lang="is-IS" b="1" dirty="0" smtClean="0"/>
            <a:t>Teymisstjóri : Ásdís Geirsdóttir</a:t>
          </a:r>
        </a:p>
        <a:p>
          <a:r>
            <a:rPr lang="is-IS" dirty="0" smtClean="0"/>
            <a:t>Svæði 5</a:t>
          </a:r>
        </a:p>
        <a:p>
          <a:r>
            <a:rPr lang="is-IS" dirty="0" smtClean="0"/>
            <a:t>Garðabær</a:t>
          </a:r>
        </a:p>
      </dgm:t>
    </dgm:pt>
    <dgm:pt modelId="{A41E2673-EB7E-4A1F-9307-6083DD86CE15}" type="parTrans" cxnId="{C05CEA16-B7CA-4271-9141-D407F098D1F9}">
      <dgm:prSet/>
      <dgm:spPr/>
      <dgm:t>
        <a:bodyPr/>
        <a:lstStyle/>
        <a:p>
          <a:endParaRPr lang="en-US"/>
        </a:p>
      </dgm:t>
    </dgm:pt>
    <dgm:pt modelId="{D0D23AA2-6D38-4FF0-8A09-78E538D3E546}" type="sibTrans" cxnId="{C05CEA16-B7CA-4271-9141-D407F098D1F9}">
      <dgm:prSet/>
      <dgm:spPr/>
      <dgm:t>
        <a:bodyPr/>
        <a:lstStyle/>
        <a:p>
          <a:endParaRPr lang="en-US"/>
        </a:p>
      </dgm:t>
    </dgm:pt>
    <dgm:pt modelId="{49FB9FA9-2F48-4814-8C8C-CB4EF33A77BA}">
      <dgm:prSet custT="1"/>
      <dgm:spPr/>
      <dgm:t>
        <a:bodyPr/>
        <a:lstStyle/>
        <a:p>
          <a:r>
            <a:rPr lang="is-IS" sz="700" dirty="0" smtClean="0"/>
            <a:t>Mönnun á dagvakt:</a:t>
          </a:r>
          <a:br>
            <a:rPr lang="is-IS" sz="700" dirty="0" smtClean="0"/>
          </a:br>
          <a:r>
            <a:rPr lang="is-IS" sz="700" dirty="0" smtClean="0"/>
            <a:t>1 Teymisstjóri 8 tímar</a:t>
          </a:r>
          <a:br>
            <a:rPr lang="is-IS" sz="700" dirty="0" smtClean="0"/>
          </a:br>
          <a:r>
            <a:rPr lang="is-IS" sz="700" dirty="0" smtClean="0"/>
            <a:t>1 Hjúkrunarfr. 8 tímar</a:t>
          </a:r>
          <a:br>
            <a:rPr lang="is-IS" sz="700" dirty="0" smtClean="0"/>
          </a:br>
          <a:r>
            <a:rPr lang="is-IS" sz="700" dirty="0" smtClean="0"/>
            <a:t>3 sjúkraliðar 6 tímar</a:t>
          </a:r>
          <a:endParaRPr lang="en-US" sz="700" dirty="0"/>
        </a:p>
      </dgm:t>
    </dgm:pt>
    <dgm:pt modelId="{506D7C85-8265-498B-BABF-8E92AD0C060A}" type="parTrans" cxnId="{7DAFDCCF-3A4C-41B8-AFBC-0D00950DF739}">
      <dgm:prSet/>
      <dgm:spPr/>
      <dgm:t>
        <a:bodyPr/>
        <a:lstStyle/>
        <a:p>
          <a:endParaRPr lang="en-US"/>
        </a:p>
      </dgm:t>
    </dgm:pt>
    <dgm:pt modelId="{CA2B50A2-14F6-4E91-B03D-148ABC60D327}" type="sibTrans" cxnId="{7DAFDCCF-3A4C-41B8-AFBC-0D00950DF739}">
      <dgm:prSet/>
      <dgm:spPr/>
      <dgm:t>
        <a:bodyPr/>
        <a:lstStyle/>
        <a:p>
          <a:endParaRPr lang="en-US"/>
        </a:p>
      </dgm:t>
    </dgm:pt>
    <dgm:pt modelId="{4FF34448-6B03-4A44-9441-E788AADA3BC9}">
      <dgm:prSet custT="1"/>
      <dgm:spPr/>
      <dgm:t>
        <a:bodyPr/>
        <a:lstStyle/>
        <a:p>
          <a:r>
            <a:rPr lang="is-IS" sz="700" dirty="0" smtClean="0"/>
            <a:t>Mönnun á dagvakt:</a:t>
          </a:r>
          <a:br>
            <a:rPr lang="is-IS" sz="700" dirty="0" smtClean="0"/>
          </a:br>
          <a:r>
            <a:rPr lang="is-IS" sz="700" dirty="0" smtClean="0"/>
            <a:t>1 Teymisstjóri 8 tímar</a:t>
          </a:r>
          <a:br>
            <a:rPr lang="is-IS" sz="700" dirty="0" smtClean="0"/>
          </a:br>
          <a:r>
            <a:rPr lang="is-IS" sz="700" dirty="0" smtClean="0"/>
            <a:t>1 Hjúkrunarfr. 8 tímar</a:t>
          </a:r>
          <a:br>
            <a:rPr lang="is-IS" sz="700" dirty="0" smtClean="0"/>
          </a:br>
          <a:r>
            <a:rPr lang="is-IS" sz="700" dirty="0" smtClean="0"/>
            <a:t>3 sjúkraliðar 6 tímar</a:t>
          </a:r>
          <a:endParaRPr lang="en-US" sz="700" dirty="0"/>
        </a:p>
      </dgm:t>
    </dgm:pt>
    <dgm:pt modelId="{694E0C2B-A281-497A-9115-44A6280ACAFE}" type="parTrans" cxnId="{B0CBCF1E-7F07-4E09-9949-99ED6F481E13}">
      <dgm:prSet/>
      <dgm:spPr/>
      <dgm:t>
        <a:bodyPr/>
        <a:lstStyle/>
        <a:p>
          <a:endParaRPr lang="en-US"/>
        </a:p>
      </dgm:t>
    </dgm:pt>
    <dgm:pt modelId="{A76AEFA7-CE37-4D7B-B7DD-3371D2EA85D8}" type="sibTrans" cxnId="{B0CBCF1E-7F07-4E09-9949-99ED6F481E13}">
      <dgm:prSet/>
      <dgm:spPr/>
      <dgm:t>
        <a:bodyPr/>
        <a:lstStyle/>
        <a:p>
          <a:endParaRPr lang="en-US"/>
        </a:p>
      </dgm:t>
    </dgm:pt>
    <dgm:pt modelId="{C09561E5-12B9-4925-992A-A9738F9E91DD}">
      <dgm:prSet custT="1"/>
      <dgm:spPr/>
      <dgm:t>
        <a:bodyPr/>
        <a:lstStyle/>
        <a:p>
          <a:r>
            <a:rPr lang="is-IS" sz="700" dirty="0" smtClean="0"/>
            <a:t>Mönnun á dagvakt:</a:t>
          </a:r>
          <a:br>
            <a:rPr lang="is-IS" sz="700" dirty="0" smtClean="0"/>
          </a:br>
          <a:r>
            <a:rPr lang="is-IS" sz="700" dirty="0" smtClean="0"/>
            <a:t>1 Teymisstjóri 8 tímar</a:t>
          </a:r>
          <a:br>
            <a:rPr lang="is-IS" sz="700" dirty="0" smtClean="0"/>
          </a:br>
          <a:r>
            <a:rPr lang="is-IS" sz="700" dirty="0" smtClean="0"/>
            <a:t>1 Hjúkrunarfr. 8 tímar</a:t>
          </a:r>
          <a:br>
            <a:rPr lang="is-IS" sz="700" dirty="0" smtClean="0"/>
          </a:br>
          <a:r>
            <a:rPr lang="is-IS" sz="700" dirty="0" smtClean="0"/>
            <a:t>3 sjúkraliðar 6 tímar</a:t>
          </a:r>
          <a:endParaRPr lang="en-US" sz="700" dirty="0"/>
        </a:p>
      </dgm:t>
    </dgm:pt>
    <dgm:pt modelId="{9AADF3EA-9FC6-4A78-99FF-4D01EA68BEDE}" type="parTrans" cxnId="{3736E3FD-C0A5-4BBB-A255-8D31B5A6D9FA}">
      <dgm:prSet/>
      <dgm:spPr/>
      <dgm:t>
        <a:bodyPr/>
        <a:lstStyle/>
        <a:p>
          <a:endParaRPr lang="en-US"/>
        </a:p>
      </dgm:t>
    </dgm:pt>
    <dgm:pt modelId="{465A70ED-22EC-453D-88FE-D4A7895D4902}" type="sibTrans" cxnId="{3736E3FD-C0A5-4BBB-A255-8D31B5A6D9FA}">
      <dgm:prSet/>
      <dgm:spPr/>
      <dgm:t>
        <a:bodyPr/>
        <a:lstStyle/>
        <a:p>
          <a:endParaRPr lang="en-US"/>
        </a:p>
      </dgm:t>
    </dgm:pt>
    <dgm:pt modelId="{D0932C70-4597-4627-B566-5A207FACCEAE}">
      <dgm:prSet custT="1"/>
      <dgm:spPr/>
      <dgm:t>
        <a:bodyPr/>
        <a:lstStyle/>
        <a:p>
          <a:r>
            <a:rPr lang="is-IS" sz="700" dirty="0" smtClean="0"/>
            <a:t>Mönnun á dagvakt:</a:t>
          </a:r>
          <a:br>
            <a:rPr lang="is-IS" sz="700" dirty="0" smtClean="0"/>
          </a:br>
          <a:r>
            <a:rPr lang="is-IS" sz="700" dirty="0" smtClean="0"/>
            <a:t>1 Teymisstjóri 8 tímar</a:t>
          </a:r>
          <a:br>
            <a:rPr lang="is-IS" sz="700" dirty="0" smtClean="0"/>
          </a:br>
          <a:r>
            <a:rPr lang="is-IS" sz="700" dirty="0" smtClean="0"/>
            <a:t>1 Hjúkrunarfr. 8 tímar</a:t>
          </a:r>
          <a:br>
            <a:rPr lang="is-IS" sz="700" dirty="0" smtClean="0"/>
          </a:br>
          <a:r>
            <a:rPr lang="is-IS" sz="700" dirty="0" smtClean="0"/>
            <a:t>3 sjúkraliðar 6 tímar</a:t>
          </a:r>
          <a:endParaRPr lang="en-US" sz="700" dirty="0"/>
        </a:p>
      </dgm:t>
    </dgm:pt>
    <dgm:pt modelId="{2A8B5EAA-FE86-4715-B393-AC60B5A689B1}" type="parTrans" cxnId="{0839240F-91FF-42AD-B874-A0DA8BC0653A}">
      <dgm:prSet/>
      <dgm:spPr/>
      <dgm:t>
        <a:bodyPr/>
        <a:lstStyle/>
        <a:p>
          <a:endParaRPr lang="en-US"/>
        </a:p>
      </dgm:t>
    </dgm:pt>
    <dgm:pt modelId="{F80F590D-EAA1-4854-AE91-B5ED53A2CE07}" type="sibTrans" cxnId="{0839240F-91FF-42AD-B874-A0DA8BC0653A}">
      <dgm:prSet/>
      <dgm:spPr/>
      <dgm:t>
        <a:bodyPr/>
        <a:lstStyle/>
        <a:p>
          <a:endParaRPr lang="en-US"/>
        </a:p>
      </dgm:t>
    </dgm:pt>
    <dgm:pt modelId="{AEF5C7C3-E8E5-41FC-9B7E-5E25CB1BFAA0}">
      <dgm:prSet>
        <dgm:style>
          <a:lnRef idx="1">
            <a:schemeClr val="accent3"/>
          </a:lnRef>
          <a:fillRef idx="2">
            <a:schemeClr val="accent3"/>
          </a:fillRef>
          <a:effectRef idx="1">
            <a:schemeClr val="accent3"/>
          </a:effectRef>
          <a:fontRef idx="minor">
            <a:schemeClr val="dk1"/>
          </a:fontRef>
        </dgm:style>
      </dgm:prSet>
      <dgm:spPr>
        <a:gradFill rotWithShape="0">
          <a:gsLst>
            <a:gs pos="0">
              <a:schemeClr val="accent4"/>
            </a:gs>
            <a:gs pos="35000">
              <a:schemeClr val="accent3">
                <a:tint val="37000"/>
                <a:satMod val="300000"/>
              </a:schemeClr>
            </a:gs>
            <a:gs pos="100000">
              <a:schemeClr val="accent3">
                <a:tint val="15000"/>
                <a:satMod val="350000"/>
              </a:schemeClr>
            </a:gs>
          </a:gsLst>
        </a:gradFill>
      </dgm:spPr>
      <dgm:t>
        <a:bodyPr/>
        <a:lstStyle/>
        <a:p>
          <a:r>
            <a:rPr lang="is-IS" b="1" dirty="0" smtClean="0"/>
            <a:t>Teymisstjóri :  Laus staða</a:t>
          </a:r>
        </a:p>
        <a:p>
          <a:r>
            <a:rPr lang="is-IS" dirty="0" smtClean="0"/>
            <a:t>Svæði 6</a:t>
          </a:r>
        </a:p>
        <a:p>
          <a:r>
            <a:rPr lang="is-IS" dirty="0" smtClean="0"/>
            <a:t>Garðabær/ Kópavogur</a:t>
          </a:r>
          <a:endParaRPr lang="is-IS" dirty="0"/>
        </a:p>
      </dgm:t>
    </dgm:pt>
    <dgm:pt modelId="{0A0C61AC-0782-461C-B60E-E705A55EB653}" type="parTrans" cxnId="{39F0BE10-889E-4F13-BE60-35C4E96B3B10}">
      <dgm:prSet/>
      <dgm:spPr/>
      <dgm:t>
        <a:bodyPr/>
        <a:lstStyle/>
        <a:p>
          <a:endParaRPr lang="is-IS"/>
        </a:p>
      </dgm:t>
    </dgm:pt>
    <dgm:pt modelId="{0DBE501E-027B-4E5E-A46F-EAC419802DD4}" type="sibTrans" cxnId="{39F0BE10-889E-4F13-BE60-35C4E96B3B10}">
      <dgm:prSet/>
      <dgm:spPr/>
      <dgm:t>
        <a:bodyPr/>
        <a:lstStyle/>
        <a:p>
          <a:endParaRPr lang="is-IS"/>
        </a:p>
      </dgm:t>
    </dgm:pt>
    <dgm:pt modelId="{E0DC8B1C-C5CB-496D-8539-648297B10805}">
      <dgm:prSet>
        <dgm:style>
          <a:lnRef idx="1">
            <a:schemeClr val="accent4"/>
          </a:lnRef>
          <a:fillRef idx="2">
            <a:schemeClr val="accent4"/>
          </a:fillRef>
          <a:effectRef idx="1">
            <a:schemeClr val="accent4"/>
          </a:effectRef>
          <a:fontRef idx="minor">
            <a:schemeClr val="dk1"/>
          </a:fontRef>
        </dgm:style>
      </dgm:prSet>
      <dgm:spPr/>
      <dgm:t>
        <a:bodyPr/>
        <a:lstStyle/>
        <a:p>
          <a:r>
            <a:rPr lang="is-IS" b="1" dirty="0" smtClean="0"/>
            <a:t>Teymisstjóri</a:t>
          </a:r>
          <a:r>
            <a:rPr lang="is-IS" dirty="0" smtClean="0"/>
            <a:t>: </a:t>
          </a:r>
          <a:r>
            <a:rPr lang="is-IS" b="1" dirty="0" smtClean="0"/>
            <a:t>Guðmunda</a:t>
          </a:r>
          <a:r>
            <a:rPr lang="is-IS" dirty="0" smtClean="0"/>
            <a:t> </a:t>
          </a:r>
          <a:r>
            <a:rPr lang="is-IS" b="1" dirty="0" smtClean="0"/>
            <a:t>H</a:t>
          </a:r>
          <a:r>
            <a:rPr lang="is-IS" dirty="0" smtClean="0"/>
            <a:t>. </a:t>
          </a:r>
          <a:r>
            <a:rPr lang="is-IS" b="1" dirty="0" smtClean="0"/>
            <a:t>Óskarsd</a:t>
          </a:r>
          <a:r>
            <a:rPr lang="is-IS" dirty="0" smtClean="0"/>
            <a:t>.</a:t>
          </a:r>
        </a:p>
        <a:p>
          <a:r>
            <a:rPr lang="is-IS" dirty="0" smtClean="0"/>
            <a:t>Svæði 7</a:t>
          </a:r>
        </a:p>
        <a:p>
          <a:r>
            <a:rPr lang="is-IS" dirty="0" smtClean="0"/>
            <a:t>Kópavogur</a:t>
          </a:r>
          <a:endParaRPr lang="is-IS" dirty="0"/>
        </a:p>
      </dgm:t>
    </dgm:pt>
    <dgm:pt modelId="{6F8E4A9E-A83A-44AD-B64B-1A8C97DA050D}" type="parTrans" cxnId="{ABE2B0CB-3A15-4EC2-BE02-1A94AA9BB753}">
      <dgm:prSet/>
      <dgm:spPr/>
      <dgm:t>
        <a:bodyPr/>
        <a:lstStyle/>
        <a:p>
          <a:endParaRPr lang="is-IS"/>
        </a:p>
      </dgm:t>
    </dgm:pt>
    <dgm:pt modelId="{BC865FF5-A110-4863-9DBB-4AC762442DE1}" type="sibTrans" cxnId="{ABE2B0CB-3A15-4EC2-BE02-1A94AA9BB753}">
      <dgm:prSet/>
      <dgm:spPr/>
      <dgm:t>
        <a:bodyPr/>
        <a:lstStyle/>
        <a:p>
          <a:endParaRPr lang="is-IS"/>
        </a:p>
      </dgm:t>
    </dgm:pt>
    <dgm:pt modelId="{3A7F7C7C-3D51-415C-B49B-4ABBCFBFB89E}">
      <dgm:prSet>
        <dgm:style>
          <a:lnRef idx="1">
            <a:schemeClr val="accent4"/>
          </a:lnRef>
          <a:fillRef idx="2">
            <a:schemeClr val="accent4"/>
          </a:fillRef>
          <a:effectRef idx="1">
            <a:schemeClr val="accent4"/>
          </a:effectRef>
          <a:fontRef idx="minor">
            <a:schemeClr val="dk1"/>
          </a:fontRef>
        </dgm:style>
      </dgm:prSet>
      <dgm:spPr/>
      <dgm:t>
        <a:bodyPr/>
        <a:lstStyle/>
        <a:p>
          <a:r>
            <a:rPr lang="is-IS" b="1" dirty="0" smtClean="0"/>
            <a:t>Teymisstjóri</a:t>
          </a:r>
          <a:r>
            <a:rPr lang="is-IS" dirty="0" smtClean="0"/>
            <a:t>:Halldóra R. Þórðardóttir</a:t>
          </a:r>
        </a:p>
        <a:p>
          <a:r>
            <a:rPr lang="is-IS" dirty="0" smtClean="0"/>
            <a:t>Svæði 8</a:t>
          </a:r>
        </a:p>
        <a:p>
          <a:r>
            <a:rPr lang="is-IS" dirty="0" smtClean="0"/>
            <a:t>Kópavogur</a:t>
          </a:r>
          <a:endParaRPr lang="is-IS" dirty="0"/>
        </a:p>
      </dgm:t>
    </dgm:pt>
    <dgm:pt modelId="{17F5E20B-8412-4E92-8E12-F4F20904CF44}" type="parTrans" cxnId="{D244C056-499B-43F4-9F86-A9052FD225C8}">
      <dgm:prSet/>
      <dgm:spPr/>
      <dgm:t>
        <a:bodyPr/>
        <a:lstStyle/>
        <a:p>
          <a:endParaRPr lang="is-IS"/>
        </a:p>
      </dgm:t>
    </dgm:pt>
    <dgm:pt modelId="{CC7402A8-69EB-40A1-9157-D4311F9F1B32}" type="sibTrans" cxnId="{D244C056-499B-43F4-9F86-A9052FD225C8}">
      <dgm:prSet/>
      <dgm:spPr/>
      <dgm:t>
        <a:bodyPr/>
        <a:lstStyle/>
        <a:p>
          <a:endParaRPr lang="is-IS"/>
        </a:p>
      </dgm:t>
    </dgm:pt>
    <dgm:pt modelId="{8E6F0783-505C-4959-A683-FE9F9483D03A}">
      <dgm:prSet>
        <dgm:style>
          <a:lnRef idx="1">
            <a:schemeClr val="accent4"/>
          </a:lnRef>
          <a:fillRef idx="2">
            <a:schemeClr val="accent4"/>
          </a:fillRef>
          <a:effectRef idx="1">
            <a:schemeClr val="accent4"/>
          </a:effectRef>
          <a:fontRef idx="minor">
            <a:schemeClr val="dk1"/>
          </a:fontRef>
        </dgm:style>
      </dgm:prSet>
      <dgm:spPr/>
      <dgm:t>
        <a:bodyPr/>
        <a:lstStyle/>
        <a:p>
          <a:r>
            <a:rPr lang="is-IS" b="1" dirty="0" smtClean="0"/>
            <a:t>Teymisstjóri:</a:t>
          </a:r>
        </a:p>
        <a:p>
          <a:r>
            <a:rPr lang="is-IS" dirty="0" smtClean="0"/>
            <a:t>Svæði 9</a:t>
          </a:r>
        </a:p>
        <a:p>
          <a:r>
            <a:rPr lang="is-IS" dirty="0" smtClean="0"/>
            <a:t>Kópavogur</a:t>
          </a:r>
          <a:endParaRPr lang="is-IS" dirty="0"/>
        </a:p>
      </dgm:t>
    </dgm:pt>
    <dgm:pt modelId="{BEC73161-0FF4-4931-9753-7CED3E2AE203}" type="parTrans" cxnId="{FB80B34B-6553-4CB9-9746-0457190283D4}">
      <dgm:prSet/>
      <dgm:spPr/>
      <dgm:t>
        <a:bodyPr/>
        <a:lstStyle/>
        <a:p>
          <a:endParaRPr lang="is-IS"/>
        </a:p>
      </dgm:t>
    </dgm:pt>
    <dgm:pt modelId="{50B3AB01-8556-42BC-B6AF-1E1D9619271E}" type="sibTrans" cxnId="{FB80B34B-6553-4CB9-9746-0457190283D4}">
      <dgm:prSet/>
      <dgm:spPr/>
      <dgm:t>
        <a:bodyPr/>
        <a:lstStyle/>
        <a:p>
          <a:endParaRPr lang="is-IS"/>
        </a:p>
      </dgm:t>
    </dgm:pt>
    <dgm:pt modelId="{A18CE98F-6EDC-4894-A33C-D306307EF374}">
      <dgm:prSet>
        <dgm:style>
          <a:lnRef idx="1">
            <a:schemeClr val="accent4"/>
          </a:lnRef>
          <a:fillRef idx="2">
            <a:schemeClr val="accent4"/>
          </a:fillRef>
          <a:effectRef idx="1">
            <a:schemeClr val="accent4"/>
          </a:effectRef>
          <a:fontRef idx="minor">
            <a:schemeClr val="dk1"/>
          </a:fontRef>
        </dgm:style>
      </dgm:prSet>
      <dgm:spPr/>
      <dgm:t>
        <a:bodyPr/>
        <a:lstStyle/>
        <a:p>
          <a:r>
            <a:rPr lang="is-IS" b="1" dirty="0" smtClean="0"/>
            <a:t>Teymisstjóri: Una B. Guðmundsd.</a:t>
          </a:r>
        </a:p>
        <a:p>
          <a:r>
            <a:rPr lang="is-IS" dirty="0" smtClean="0"/>
            <a:t>Svæði 10</a:t>
          </a:r>
        </a:p>
        <a:p>
          <a:r>
            <a:rPr lang="is-IS" dirty="0" smtClean="0"/>
            <a:t>Kópavogur</a:t>
          </a:r>
          <a:endParaRPr lang="is-IS" dirty="0"/>
        </a:p>
      </dgm:t>
    </dgm:pt>
    <dgm:pt modelId="{2ABECCD6-499E-43A0-8F4B-C70823AF72B4}" type="parTrans" cxnId="{A72A22B7-C27C-4716-96A2-4283F7CB73A2}">
      <dgm:prSet/>
      <dgm:spPr/>
      <dgm:t>
        <a:bodyPr/>
        <a:lstStyle/>
        <a:p>
          <a:endParaRPr lang="is-IS"/>
        </a:p>
      </dgm:t>
    </dgm:pt>
    <dgm:pt modelId="{1659F446-5825-4594-BE21-976C0C6DE1D7}" type="sibTrans" cxnId="{A72A22B7-C27C-4716-96A2-4283F7CB73A2}">
      <dgm:prSet/>
      <dgm:spPr/>
      <dgm:t>
        <a:bodyPr/>
        <a:lstStyle/>
        <a:p>
          <a:endParaRPr lang="is-IS"/>
        </a:p>
      </dgm:t>
    </dgm:pt>
    <dgm:pt modelId="{6ADA9DA3-7A28-4794-B28B-A50FF75A3A6D}">
      <dgm:prSet custT="1"/>
      <dgm:spPr/>
      <dgm:t>
        <a:bodyPr/>
        <a:lstStyle/>
        <a:p>
          <a:r>
            <a:rPr lang="is-IS" sz="700" dirty="0" smtClean="0"/>
            <a:t>Mönnun á dagvakt:</a:t>
          </a:r>
          <a:br>
            <a:rPr lang="is-IS" sz="700" dirty="0" smtClean="0"/>
          </a:br>
          <a:r>
            <a:rPr lang="is-IS" sz="700" dirty="0" smtClean="0"/>
            <a:t>1 Teymisstjóri 8 tímar</a:t>
          </a:r>
          <a:br>
            <a:rPr lang="is-IS" sz="700" dirty="0" smtClean="0"/>
          </a:br>
          <a:r>
            <a:rPr lang="is-IS" sz="700" dirty="0" smtClean="0"/>
            <a:t>1 Hjúkrunarfr. 8 tímar</a:t>
          </a:r>
          <a:br>
            <a:rPr lang="is-IS" sz="700" dirty="0" smtClean="0"/>
          </a:br>
          <a:r>
            <a:rPr lang="is-IS" sz="700" dirty="0" smtClean="0"/>
            <a:t>3 sjúkraliðar 6 tímar</a:t>
          </a:r>
          <a:endParaRPr lang="is-IS" sz="700" dirty="0"/>
        </a:p>
      </dgm:t>
    </dgm:pt>
    <dgm:pt modelId="{B5435983-D89F-476F-B694-7849D9924CFA}" type="parTrans" cxnId="{192959B6-9A33-4382-A684-9EB56AB5EE7A}">
      <dgm:prSet/>
      <dgm:spPr/>
      <dgm:t>
        <a:bodyPr/>
        <a:lstStyle/>
        <a:p>
          <a:endParaRPr lang="is-IS"/>
        </a:p>
      </dgm:t>
    </dgm:pt>
    <dgm:pt modelId="{6658C986-CDE2-4D95-9AD3-E3C7CCBCF5C9}" type="sibTrans" cxnId="{192959B6-9A33-4382-A684-9EB56AB5EE7A}">
      <dgm:prSet/>
      <dgm:spPr/>
      <dgm:t>
        <a:bodyPr/>
        <a:lstStyle/>
        <a:p>
          <a:endParaRPr lang="is-IS"/>
        </a:p>
      </dgm:t>
    </dgm:pt>
    <dgm:pt modelId="{AF98EAA1-7D59-4CC8-9190-7DB962CAD24E}">
      <dgm:prSet custT="1"/>
      <dgm:spPr/>
      <dgm:t>
        <a:bodyPr/>
        <a:lstStyle/>
        <a:p>
          <a:r>
            <a:rPr lang="is-IS" sz="700" dirty="0" smtClean="0"/>
            <a:t>Mönnun á dagvakt:</a:t>
          </a:r>
          <a:br>
            <a:rPr lang="is-IS" sz="700" dirty="0" smtClean="0"/>
          </a:br>
          <a:r>
            <a:rPr lang="is-IS" sz="700" dirty="0" smtClean="0"/>
            <a:t>1 Teymisstjóri 8 tímar</a:t>
          </a:r>
          <a:br>
            <a:rPr lang="is-IS" sz="700" dirty="0" smtClean="0"/>
          </a:br>
          <a:r>
            <a:rPr lang="is-IS" sz="700" dirty="0" smtClean="0"/>
            <a:t>1 Hjúkrunarfr. 8 tímar</a:t>
          </a:r>
          <a:br>
            <a:rPr lang="is-IS" sz="700" dirty="0" smtClean="0"/>
          </a:br>
          <a:r>
            <a:rPr lang="is-IS" sz="700" dirty="0" smtClean="0"/>
            <a:t>3 sjúkraliðar 6 tímar</a:t>
          </a:r>
          <a:endParaRPr lang="is-IS" sz="700" dirty="0"/>
        </a:p>
      </dgm:t>
    </dgm:pt>
    <dgm:pt modelId="{BFF189E0-8BDD-48B8-BE36-3E03DD361DA0}" type="parTrans" cxnId="{734ECD33-3709-4D0C-A8DE-ED33EFA51BD3}">
      <dgm:prSet/>
      <dgm:spPr/>
      <dgm:t>
        <a:bodyPr/>
        <a:lstStyle/>
        <a:p>
          <a:endParaRPr lang="is-IS"/>
        </a:p>
      </dgm:t>
    </dgm:pt>
    <dgm:pt modelId="{99EAAA7C-1A25-4AC6-87BC-3BD317A37A88}" type="sibTrans" cxnId="{734ECD33-3709-4D0C-A8DE-ED33EFA51BD3}">
      <dgm:prSet/>
      <dgm:spPr/>
      <dgm:t>
        <a:bodyPr/>
        <a:lstStyle/>
        <a:p>
          <a:endParaRPr lang="is-IS"/>
        </a:p>
      </dgm:t>
    </dgm:pt>
    <dgm:pt modelId="{F59B214A-4CF4-4E9E-8083-1FA08EEED0E1}">
      <dgm:prSet custT="1"/>
      <dgm:spPr/>
      <dgm:t>
        <a:bodyPr/>
        <a:lstStyle/>
        <a:p>
          <a:r>
            <a:rPr lang="is-IS" sz="700" dirty="0" smtClean="0"/>
            <a:t>Mönnun á dagvakt:</a:t>
          </a:r>
          <a:br>
            <a:rPr lang="is-IS" sz="700" dirty="0" smtClean="0"/>
          </a:br>
          <a:r>
            <a:rPr lang="is-IS" sz="700" dirty="0" smtClean="0"/>
            <a:t>1 Teymisstjóri 8 tímar</a:t>
          </a:r>
          <a:br>
            <a:rPr lang="is-IS" sz="700" dirty="0" smtClean="0"/>
          </a:br>
          <a:r>
            <a:rPr lang="is-IS" sz="700" dirty="0" smtClean="0"/>
            <a:t>1 Hjúkrunarfr. 8 tímar</a:t>
          </a:r>
          <a:br>
            <a:rPr lang="is-IS" sz="700" dirty="0" smtClean="0"/>
          </a:br>
          <a:r>
            <a:rPr lang="is-IS" sz="700" dirty="0" smtClean="0"/>
            <a:t>3 sjúkraliðar 6 tímar</a:t>
          </a:r>
          <a:endParaRPr lang="is-IS" sz="700" dirty="0"/>
        </a:p>
      </dgm:t>
    </dgm:pt>
    <dgm:pt modelId="{88C4C29B-E437-4886-B929-186EC09F54C4}" type="parTrans" cxnId="{599CE6B3-9CF0-4C60-9185-6707D765FE04}">
      <dgm:prSet/>
      <dgm:spPr/>
      <dgm:t>
        <a:bodyPr/>
        <a:lstStyle/>
        <a:p>
          <a:endParaRPr lang="is-IS"/>
        </a:p>
      </dgm:t>
    </dgm:pt>
    <dgm:pt modelId="{CFB714AD-7585-4576-9C7C-9A61824ABB93}" type="sibTrans" cxnId="{599CE6B3-9CF0-4C60-9185-6707D765FE04}">
      <dgm:prSet/>
      <dgm:spPr/>
      <dgm:t>
        <a:bodyPr/>
        <a:lstStyle/>
        <a:p>
          <a:endParaRPr lang="is-IS"/>
        </a:p>
      </dgm:t>
    </dgm:pt>
    <dgm:pt modelId="{B431ACDC-AC2D-4FC1-A4CB-079D54A2A46B}">
      <dgm:prSet custT="1"/>
      <dgm:spPr/>
      <dgm:t>
        <a:bodyPr/>
        <a:lstStyle/>
        <a:p>
          <a:r>
            <a:rPr lang="is-IS" sz="700" dirty="0" smtClean="0"/>
            <a:t>Mönnun á dagvakt:</a:t>
          </a:r>
          <a:br>
            <a:rPr lang="is-IS" sz="700" dirty="0" smtClean="0"/>
          </a:br>
          <a:r>
            <a:rPr lang="is-IS" sz="700" dirty="0" smtClean="0"/>
            <a:t>1 Teymisstjóri 8 tímar</a:t>
          </a:r>
          <a:br>
            <a:rPr lang="is-IS" sz="700" dirty="0" smtClean="0"/>
          </a:br>
          <a:r>
            <a:rPr lang="is-IS" sz="700" dirty="0" smtClean="0"/>
            <a:t>1 Hjúkrunarfr. 8 tímar</a:t>
          </a:r>
          <a:br>
            <a:rPr lang="is-IS" sz="700" dirty="0" smtClean="0"/>
          </a:br>
          <a:r>
            <a:rPr lang="is-IS" sz="700" dirty="0" smtClean="0"/>
            <a:t>3 sjúkraliðar 6 tímar</a:t>
          </a:r>
          <a:endParaRPr lang="is-IS" sz="700" dirty="0"/>
        </a:p>
      </dgm:t>
    </dgm:pt>
    <dgm:pt modelId="{EC94CF75-F71E-4311-A8BA-0BE9BF55ECA7}" type="parTrans" cxnId="{31AE4C9D-7B19-4FB9-AC6E-D9F5EFF7C67F}">
      <dgm:prSet/>
      <dgm:spPr/>
      <dgm:t>
        <a:bodyPr/>
        <a:lstStyle/>
        <a:p>
          <a:endParaRPr lang="is-IS"/>
        </a:p>
      </dgm:t>
    </dgm:pt>
    <dgm:pt modelId="{C8D5CD49-2F1F-4822-B8DF-75EC39A81DA1}" type="sibTrans" cxnId="{31AE4C9D-7B19-4FB9-AC6E-D9F5EFF7C67F}">
      <dgm:prSet/>
      <dgm:spPr/>
      <dgm:t>
        <a:bodyPr/>
        <a:lstStyle/>
        <a:p>
          <a:endParaRPr lang="is-IS"/>
        </a:p>
      </dgm:t>
    </dgm:pt>
    <dgm:pt modelId="{74C40EC8-E60C-4920-95CA-17F108D5409A}">
      <dgm:prSet custT="1"/>
      <dgm:spPr/>
      <dgm:t>
        <a:bodyPr/>
        <a:lstStyle/>
        <a:p>
          <a:r>
            <a:rPr lang="is-IS" sz="700" dirty="0" smtClean="0"/>
            <a:t>Mönnun á dagvakt:</a:t>
          </a:r>
          <a:br>
            <a:rPr lang="is-IS" sz="700" dirty="0" smtClean="0"/>
          </a:br>
          <a:r>
            <a:rPr lang="is-IS" sz="700" dirty="0" smtClean="0"/>
            <a:t>1 Teymisstjóri 8 tímar</a:t>
          </a:r>
          <a:br>
            <a:rPr lang="is-IS" sz="700" dirty="0" smtClean="0"/>
          </a:br>
          <a:r>
            <a:rPr lang="is-IS" sz="700" dirty="0" smtClean="0"/>
            <a:t>1 Hjúkrunarfr. 8 tímar</a:t>
          </a:r>
          <a:br>
            <a:rPr lang="is-IS" sz="700" dirty="0" smtClean="0"/>
          </a:br>
          <a:r>
            <a:rPr lang="is-IS" sz="700" dirty="0" smtClean="0"/>
            <a:t>3 sjúkraliðar 6 tímar</a:t>
          </a:r>
          <a:endParaRPr lang="is-IS" sz="700" dirty="0"/>
        </a:p>
      </dgm:t>
    </dgm:pt>
    <dgm:pt modelId="{15F6510C-B0EF-422E-97C8-93E4799202A8}" type="parTrans" cxnId="{58238053-8705-4F56-8E25-1B2E74AD6EB3}">
      <dgm:prSet/>
      <dgm:spPr/>
      <dgm:t>
        <a:bodyPr/>
        <a:lstStyle/>
        <a:p>
          <a:endParaRPr lang="is-IS"/>
        </a:p>
      </dgm:t>
    </dgm:pt>
    <dgm:pt modelId="{9EE8CAEF-0657-4CEC-94C0-2E56B457ACB5}" type="sibTrans" cxnId="{58238053-8705-4F56-8E25-1B2E74AD6EB3}">
      <dgm:prSet/>
      <dgm:spPr/>
      <dgm:t>
        <a:bodyPr/>
        <a:lstStyle/>
        <a:p>
          <a:endParaRPr lang="is-IS"/>
        </a:p>
      </dgm:t>
    </dgm:pt>
    <dgm:pt modelId="{CCC42F98-D7BC-44E9-960F-7A5EB888E988}" type="pres">
      <dgm:prSet presAssocID="{AC6E7A15-F246-42B7-9AE6-C164825E983E}" presName="Name0" presStyleCnt="0">
        <dgm:presLayoutVars>
          <dgm:chPref val="1"/>
          <dgm:dir/>
          <dgm:animOne val="branch"/>
          <dgm:animLvl val="lvl"/>
          <dgm:resizeHandles val="exact"/>
        </dgm:presLayoutVars>
      </dgm:prSet>
      <dgm:spPr/>
      <dgm:t>
        <a:bodyPr/>
        <a:lstStyle/>
        <a:p>
          <a:endParaRPr lang="is-IS"/>
        </a:p>
      </dgm:t>
    </dgm:pt>
    <dgm:pt modelId="{278C2003-E3FE-4D67-B747-9D50E7C8A3F8}" type="pres">
      <dgm:prSet presAssocID="{4907DEE4-287A-484C-AE8A-5DD9266D7E57}" presName="root1" presStyleCnt="0"/>
      <dgm:spPr/>
      <dgm:t>
        <a:bodyPr/>
        <a:lstStyle/>
        <a:p>
          <a:endParaRPr lang="is-IS"/>
        </a:p>
      </dgm:t>
    </dgm:pt>
    <dgm:pt modelId="{86C18D03-9136-409E-A6B2-E820FE7FC5B8}" type="pres">
      <dgm:prSet presAssocID="{4907DEE4-287A-484C-AE8A-5DD9266D7E57}" presName="LevelOneTextNode" presStyleLbl="node0" presStyleIdx="0" presStyleCnt="1" custAng="5400000" custScaleX="469441" custScaleY="87061" custLinFactX="-118811" custLinFactNeighborX="-200000" custLinFactNeighborY="-36004">
        <dgm:presLayoutVars>
          <dgm:chPref val="3"/>
        </dgm:presLayoutVars>
      </dgm:prSet>
      <dgm:spPr/>
      <dgm:t>
        <a:bodyPr/>
        <a:lstStyle/>
        <a:p>
          <a:endParaRPr lang="is-IS"/>
        </a:p>
      </dgm:t>
    </dgm:pt>
    <dgm:pt modelId="{501C9B7E-58EA-447B-800C-F690624688C6}" type="pres">
      <dgm:prSet presAssocID="{4907DEE4-287A-484C-AE8A-5DD9266D7E57}" presName="level2hierChild" presStyleCnt="0"/>
      <dgm:spPr/>
      <dgm:t>
        <a:bodyPr/>
        <a:lstStyle/>
        <a:p>
          <a:endParaRPr lang="is-IS"/>
        </a:p>
      </dgm:t>
    </dgm:pt>
    <dgm:pt modelId="{AD702D03-24E8-4A99-8A6B-1A1D9D424B90}" type="pres">
      <dgm:prSet presAssocID="{D909012E-40FA-4DB7-AAFA-EEAC2BAF9854}" presName="conn2-1" presStyleLbl="parChTrans1D2" presStyleIdx="0" presStyleCnt="10"/>
      <dgm:spPr/>
      <dgm:t>
        <a:bodyPr/>
        <a:lstStyle/>
        <a:p>
          <a:endParaRPr lang="is-IS"/>
        </a:p>
      </dgm:t>
    </dgm:pt>
    <dgm:pt modelId="{0A952F8C-D412-4690-8EE9-0021DE3FD85E}" type="pres">
      <dgm:prSet presAssocID="{D909012E-40FA-4DB7-AAFA-EEAC2BAF9854}" presName="connTx" presStyleLbl="parChTrans1D2" presStyleIdx="0" presStyleCnt="10"/>
      <dgm:spPr/>
      <dgm:t>
        <a:bodyPr/>
        <a:lstStyle/>
        <a:p>
          <a:endParaRPr lang="is-IS"/>
        </a:p>
      </dgm:t>
    </dgm:pt>
    <dgm:pt modelId="{1E841511-D91E-4F75-8D4F-E3638764F02C}" type="pres">
      <dgm:prSet presAssocID="{08F5A636-F8CD-4D3C-87C5-446806DE8A27}" presName="root2" presStyleCnt="0"/>
      <dgm:spPr/>
      <dgm:t>
        <a:bodyPr/>
        <a:lstStyle/>
        <a:p>
          <a:endParaRPr lang="is-IS"/>
        </a:p>
      </dgm:t>
    </dgm:pt>
    <dgm:pt modelId="{5E1DDA27-08BD-4586-A8D2-434936DA56E9}" type="pres">
      <dgm:prSet presAssocID="{08F5A636-F8CD-4D3C-87C5-446806DE8A27}" presName="LevelTwoTextNode" presStyleLbl="node2" presStyleIdx="0" presStyleCnt="10" custScaleX="111338" custLinFactNeighborX="-2539" custLinFactNeighborY="9673">
        <dgm:presLayoutVars>
          <dgm:chPref val="3"/>
        </dgm:presLayoutVars>
      </dgm:prSet>
      <dgm:spPr/>
      <dgm:t>
        <a:bodyPr/>
        <a:lstStyle/>
        <a:p>
          <a:endParaRPr lang="is-IS"/>
        </a:p>
      </dgm:t>
    </dgm:pt>
    <dgm:pt modelId="{12DF58F9-6457-4E18-BA5F-F435FB834DEB}" type="pres">
      <dgm:prSet presAssocID="{08F5A636-F8CD-4D3C-87C5-446806DE8A27}" presName="level3hierChild" presStyleCnt="0"/>
      <dgm:spPr/>
      <dgm:t>
        <a:bodyPr/>
        <a:lstStyle/>
        <a:p>
          <a:endParaRPr lang="is-IS"/>
        </a:p>
      </dgm:t>
    </dgm:pt>
    <dgm:pt modelId="{164F13B4-0CFF-4D5D-8718-0511774CE6AA}" type="pres">
      <dgm:prSet presAssocID="{370303FC-37F3-48A5-A192-87453B380EDD}" presName="conn2-1" presStyleLbl="parChTrans1D3" presStyleIdx="0" presStyleCnt="10"/>
      <dgm:spPr/>
      <dgm:t>
        <a:bodyPr/>
        <a:lstStyle/>
        <a:p>
          <a:endParaRPr lang="is-IS"/>
        </a:p>
      </dgm:t>
    </dgm:pt>
    <dgm:pt modelId="{64E84836-0163-41B7-82D7-755D720786B4}" type="pres">
      <dgm:prSet presAssocID="{370303FC-37F3-48A5-A192-87453B380EDD}" presName="connTx" presStyleLbl="parChTrans1D3" presStyleIdx="0" presStyleCnt="10"/>
      <dgm:spPr/>
      <dgm:t>
        <a:bodyPr/>
        <a:lstStyle/>
        <a:p>
          <a:endParaRPr lang="is-IS"/>
        </a:p>
      </dgm:t>
    </dgm:pt>
    <dgm:pt modelId="{4FB21A50-DD25-45C6-8E90-51CA44A27FAD}" type="pres">
      <dgm:prSet presAssocID="{C237C8DD-90CE-4567-9308-C00AE916C07F}" presName="root2" presStyleCnt="0"/>
      <dgm:spPr/>
      <dgm:t>
        <a:bodyPr/>
        <a:lstStyle/>
        <a:p>
          <a:endParaRPr lang="is-IS"/>
        </a:p>
      </dgm:t>
    </dgm:pt>
    <dgm:pt modelId="{1904A247-36D9-418D-B985-C8C5A3D979BA}" type="pres">
      <dgm:prSet presAssocID="{C237C8DD-90CE-4567-9308-C00AE916C07F}" presName="LevelTwoTextNode" presStyleLbl="node3" presStyleIdx="0" presStyleCnt="10">
        <dgm:presLayoutVars>
          <dgm:chPref val="3"/>
        </dgm:presLayoutVars>
      </dgm:prSet>
      <dgm:spPr/>
      <dgm:t>
        <a:bodyPr/>
        <a:lstStyle/>
        <a:p>
          <a:endParaRPr lang="is-IS"/>
        </a:p>
      </dgm:t>
    </dgm:pt>
    <dgm:pt modelId="{E7B41EB6-56E3-47B4-B96A-84FA67946397}" type="pres">
      <dgm:prSet presAssocID="{C237C8DD-90CE-4567-9308-C00AE916C07F}" presName="level3hierChild" presStyleCnt="0"/>
      <dgm:spPr/>
      <dgm:t>
        <a:bodyPr/>
        <a:lstStyle/>
        <a:p>
          <a:endParaRPr lang="is-IS"/>
        </a:p>
      </dgm:t>
    </dgm:pt>
    <dgm:pt modelId="{A9047935-733D-4A37-AE09-87797F1299E7}" type="pres">
      <dgm:prSet presAssocID="{D7593FF7-BAFA-4938-AC36-9A77E937FD4B}" presName="conn2-1" presStyleLbl="parChTrans1D2" presStyleIdx="1" presStyleCnt="10"/>
      <dgm:spPr/>
      <dgm:t>
        <a:bodyPr/>
        <a:lstStyle/>
        <a:p>
          <a:endParaRPr lang="is-IS"/>
        </a:p>
      </dgm:t>
    </dgm:pt>
    <dgm:pt modelId="{B3817366-BF1E-4EEA-AB44-8C5D8EABF777}" type="pres">
      <dgm:prSet presAssocID="{D7593FF7-BAFA-4938-AC36-9A77E937FD4B}" presName="connTx" presStyleLbl="parChTrans1D2" presStyleIdx="1" presStyleCnt="10"/>
      <dgm:spPr/>
      <dgm:t>
        <a:bodyPr/>
        <a:lstStyle/>
        <a:p>
          <a:endParaRPr lang="is-IS"/>
        </a:p>
      </dgm:t>
    </dgm:pt>
    <dgm:pt modelId="{D38E81FC-876B-46A1-91CA-2489403200BD}" type="pres">
      <dgm:prSet presAssocID="{85001827-090A-4F9D-BC24-E9AAFC19C8F7}" presName="root2" presStyleCnt="0"/>
      <dgm:spPr/>
      <dgm:t>
        <a:bodyPr/>
        <a:lstStyle/>
        <a:p>
          <a:endParaRPr lang="is-IS"/>
        </a:p>
      </dgm:t>
    </dgm:pt>
    <dgm:pt modelId="{9CF2A53C-35E4-41CE-99A6-BBA3440BE32E}" type="pres">
      <dgm:prSet presAssocID="{85001827-090A-4F9D-BC24-E9AAFC19C8F7}" presName="LevelTwoTextNode" presStyleLbl="node2" presStyleIdx="1" presStyleCnt="10" custScaleX="111338">
        <dgm:presLayoutVars>
          <dgm:chPref val="3"/>
        </dgm:presLayoutVars>
      </dgm:prSet>
      <dgm:spPr/>
      <dgm:t>
        <a:bodyPr/>
        <a:lstStyle/>
        <a:p>
          <a:endParaRPr lang="is-IS"/>
        </a:p>
      </dgm:t>
    </dgm:pt>
    <dgm:pt modelId="{65824DFC-F11C-424D-80D2-94CF5FFF25D4}" type="pres">
      <dgm:prSet presAssocID="{85001827-090A-4F9D-BC24-E9AAFC19C8F7}" presName="level3hierChild" presStyleCnt="0"/>
      <dgm:spPr/>
      <dgm:t>
        <a:bodyPr/>
        <a:lstStyle/>
        <a:p>
          <a:endParaRPr lang="is-IS"/>
        </a:p>
      </dgm:t>
    </dgm:pt>
    <dgm:pt modelId="{8433D37D-EDC3-4877-9C92-0FBAD3BC8F8B}" type="pres">
      <dgm:prSet presAssocID="{506D7C85-8265-498B-BABF-8E92AD0C060A}" presName="conn2-1" presStyleLbl="parChTrans1D3" presStyleIdx="1" presStyleCnt="10"/>
      <dgm:spPr/>
      <dgm:t>
        <a:bodyPr/>
        <a:lstStyle/>
        <a:p>
          <a:endParaRPr lang="is-IS"/>
        </a:p>
      </dgm:t>
    </dgm:pt>
    <dgm:pt modelId="{92EBC097-94E2-42DA-8934-F9F9214D60B6}" type="pres">
      <dgm:prSet presAssocID="{506D7C85-8265-498B-BABF-8E92AD0C060A}" presName="connTx" presStyleLbl="parChTrans1D3" presStyleIdx="1" presStyleCnt="10"/>
      <dgm:spPr/>
      <dgm:t>
        <a:bodyPr/>
        <a:lstStyle/>
        <a:p>
          <a:endParaRPr lang="is-IS"/>
        </a:p>
      </dgm:t>
    </dgm:pt>
    <dgm:pt modelId="{1A814E38-BB45-48C6-AB45-BFDF3AA7A3A1}" type="pres">
      <dgm:prSet presAssocID="{49FB9FA9-2F48-4814-8C8C-CB4EF33A77BA}" presName="root2" presStyleCnt="0"/>
      <dgm:spPr/>
      <dgm:t>
        <a:bodyPr/>
        <a:lstStyle/>
        <a:p>
          <a:endParaRPr lang="is-IS"/>
        </a:p>
      </dgm:t>
    </dgm:pt>
    <dgm:pt modelId="{87BA1862-EB9A-44E2-ABC5-470AA46B70D6}" type="pres">
      <dgm:prSet presAssocID="{49FB9FA9-2F48-4814-8C8C-CB4EF33A77BA}" presName="LevelTwoTextNode" presStyleLbl="node3" presStyleIdx="1" presStyleCnt="10">
        <dgm:presLayoutVars>
          <dgm:chPref val="3"/>
        </dgm:presLayoutVars>
      </dgm:prSet>
      <dgm:spPr/>
      <dgm:t>
        <a:bodyPr/>
        <a:lstStyle/>
        <a:p>
          <a:endParaRPr lang="is-IS"/>
        </a:p>
      </dgm:t>
    </dgm:pt>
    <dgm:pt modelId="{53C67B57-D356-480B-97E7-A26E4CA10582}" type="pres">
      <dgm:prSet presAssocID="{49FB9FA9-2F48-4814-8C8C-CB4EF33A77BA}" presName="level3hierChild" presStyleCnt="0"/>
      <dgm:spPr/>
      <dgm:t>
        <a:bodyPr/>
        <a:lstStyle/>
        <a:p>
          <a:endParaRPr lang="is-IS"/>
        </a:p>
      </dgm:t>
    </dgm:pt>
    <dgm:pt modelId="{AAEEE708-5F0B-4C44-90F2-A7300BAA0A61}" type="pres">
      <dgm:prSet presAssocID="{4ECE2851-8C12-4161-AE77-1BA6694ADB8C}" presName="conn2-1" presStyleLbl="parChTrans1D2" presStyleIdx="2" presStyleCnt="10"/>
      <dgm:spPr/>
      <dgm:t>
        <a:bodyPr/>
        <a:lstStyle/>
        <a:p>
          <a:endParaRPr lang="is-IS"/>
        </a:p>
      </dgm:t>
    </dgm:pt>
    <dgm:pt modelId="{2E609D67-34DA-4049-9D04-E3175DBB9848}" type="pres">
      <dgm:prSet presAssocID="{4ECE2851-8C12-4161-AE77-1BA6694ADB8C}" presName="connTx" presStyleLbl="parChTrans1D2" presStyleIdx="2" presStyleCnt="10"/>
      <dgm:spPr/>
      <dgm:t>
        <a:bodyPr/>
        <a:lstStyle/>
        <a:p>
          <a:endParaRPr lang="is-IS"/>
        </a:p>
      </dgm:t>
    </dgm:pt>
    <dgm:pt modelId="{E26B973B-FB1A-454A-8FC5-DB245D9260D9}" type="pres">
      <dgm:prSet presAssocID="{7E6AEAD9-2702-40DD-AD05-64146017F64C}" presName="root2" presStyleCnt="0"/>
      <dgm:spPr/>
      <dgm:t>
        <a:bodyPr/>
        <a:lstStyle/>
        <a:p>
          <a:endParaRPr lang="is-IS"/>
        </a:p>
      </dgm:t>
    </dgm:pt>
    <dgm:pt modelId="{0D594767-F75C-47FC-9CF4-F818B42FD802}" type="pres">
      <dgm:prSet presAssocID="{7E6AEAD9-2702-40DD-AD05-64146017F64C}" presName="LevelTwoTextNode" presStyleLbl="node2" presStyleIdx="2" presStyleCnt="10" custScaleX="113307" custLinFactNeighborX="721">
        <dgm:presLayoutVars>
          <dgm:chPref val="3"/>
        </dgm:presLayoutVars>
      </dgm:prSet>
      <dgm:spPr/>
      <dgm:t>
        <a:bodyPr/>
        <a:lstStyle/>
        <a:p>
          <a:endParaRPr lang="is-IS"/>
        </a:p>
      </dgm:t>
    </dgm:pt>
    <dgm:pt modelId="{5C514F4C-CA03-4501-91AF-D05444C8EA72}" type="pres">
      <dgm:prSet presAssocID="{7E6AEAD9-2702-40DD-AD05-64146017F64C}" presName="level3hierChild" presStyleCnt="0"/>
      <dgm:spPr/>
      <dgm:t>
        <a:bodyPr/>
        <a:lstStyle/>
        <a:p>
          <a:endParaRPr lang="is-IS"/>
        </a:p>
      </dgm:t>
    </dgm:pt>
    <dgm:pt modelId="{2753C66E-0912-47A5-A988-68D998A153DD}" type="pres">
      <dgm:prSet presAssocID="{694E0C2B-A281-497A-9115-44A6280ACAFE}" presName="conn2-1" presStyleLbl="parChTrans1D3" presStyleIdx="2" presStyleCnt="10"/>
      <dgm:spPr/>
      <dgm:t>
        <a:bodyPr/>
        <a:lstStyle/>
        <a:p>
          <a:endParaRPr lang="is-IS"/>
        </a:p>
      </dgm:t>
    </dgm:pt>
    <dgm:pt modelId="{A02052EF-030E-40B2-B858-EF0694150213}" type="pres">
      <dgm:prSet presAssocID="{694E0C2B-A281-497A-9115-44A6280ACAFE}" presName="connTx" presStyleLbl="parChTrans1D3" presStyleIdx="2" presStyleCnt="10"/>
      <dgm:spPr/>
      <dgm:t>
        <a:bodyPr/>
        <a:lstStyle/>
        <a:p>
          <a:endParaRPr lang="is-IS"/>
        </a:p>
      </dgm:t>
    </dgm:pt>
    <dgm:pt modelId="{79726EA7-4CC5-44C4-8EC1-4888C3DB8938}" type="pres">
      <dgm:prSet presAssocID="{4FF34448-6B03-4A44-9441-E788AADA3BC9}" presName="root2" presStyleCnt="0"/>
      <dgm:spPr/>
      <dgm:t>
        <a:bodyPr/>
        <a:lstStyle/>
        <a:p>
          <a:endParaRPr lang="is-IS"/>
        </a:p>
      </dgm:t>
    </dgm:pt>
    <dgm:pt modelId="{5210100C-FC3C-40DA-B615-7E3697425C00}" type="pres">
      <dgm:prSet presAssocID="{4FF34448-6B03-4A44-9441-E788AADA3BC9}" presName="LevelTwoTextNode" presStyleLbl="node3" presStyleIdx="2" presStyleCnt="10">
        <dgm:presLayoutVars>
          <dgm:chPref val="3"/>
        </dgm:presLayoutVars>
      </dgm:prSet>
      <dgm:spPr/>
      <dgm:t>
        <a:bodyPr/>
        <a:lstStyle/>
        <a:p>
          <a:endParaRPr lang="is-IS"/>
        </a:p>
      </dgm:t>
    </dgm:pt>
    <dgm:pt modelId="{41206924-505F-4339-BB36-3F2B5D5E41A4}" type="pres">
      <dgm:prSet presAssocID="{4FF34448-6B03-4A44-9441-E788AADA3BC9}" presName="level3hierChild" presStyleCnt="0"/>
      <dgm:spPr/>
      <dgm:t>
        <a:bodyPr/>
        <a:lstStyle/>
        <a:p>
          <a:endParaRPr lang="is-IS"/>
        </a:p>
      </dgm:t>
    </dgm:pt>
    <dgm:pt modelId="{31C47BFE-6540-4AF9-8BA3-674F65D65539}" type="pres">
      <dgm:prSet presAssocID="{52FDE354-88DE-4934-8DC5-6F64C69C95E9}" presName="conn2-1" presStyleLbl="parChTrans1D2" presStyleIdx="3" presStyleCnt="10"/>
      <dgm:spPr/>
      <dgm:t>
        <a:bodyPr/>
        <a:lstStyle/>
        <a:p>
          <a:endParaRPr lang="is-IS"/>
        </a:p>
      </dgm:t>
    </dgm:pt>
    <dgm:pt modelId="{FC8127F6-86A5-42C3-8675-A69093E32538}" type="pres">
      <dgm:prSet presAssocID="{52FDE354-88DE-4934-8DC5-6F64C69C95E9}" presName="connTx" presStyleLbl="parChTrans1D2" presStyleIdx="3" presStyleCnt="10"/>
      <dgm:spPr/>
      <dgm:t>
        <a:bodyPr/>
        <a:lstStyle/>
        <a:p>
          <a:endParaRPr lang="is-IS"/>
        </a:p>
      </dgm:t>
    </dgm:pt>
    <dgm:pt modelId="{D57257D3-0B9C-4683-AB47-F001DBF860F6}" type="pres">
      <dgm:prSet presAssocID="{9D3C1CD9-DB13-4365-AE0B-9A6832467FD4}" presName="root2" presStyleCnt="0"/>
      <dgm:spPr/>
      <dgm:t>
        <a:bodyPr/>
        <a:lstStyle/>
        <a:p>
          <a:endParaRPr lang="is-IS"/>
        </a:p>
      </dgm:t>
    </dgm:pt>
    <dgm:pt modelId="{069F7960-1AAF-45AA-9424-EA6333D90DBE}" type="pres">
      <dgm:prSet presAssocID="{9D3C1CD9-DB13-4365-AE0B-9A6832467FD4}" presName="LevelTwoTextNode" presStyleLbl="node2" presStyleIdx="3" presStyleCnt="10" custScaleX="113307">
        <dgm:presLayoutVars>
          <dgm:chPref val="3"/>
        </dgm:presLayoutVars>
      </dgm:prSet>
      <dgm:spPr/>
      <dgm:t>
        <a:bodyPr/>
        <a:lstStyle/>
        <a:p>
          <a:endParaRPr lang="is-IS"/>
        </a:p>
      </dgm:t>
    </dgm:pt>
    <dgm:pt modelId="{F9EFAF9E-FE15-4860-9492-C5C36B88556C}" type="pres">
      <dgm:prSet presAssocID="{9D3C1CD9-DB13-4365-AE0B-9A6832467FD4}" presName="level3hierChild" presStyleCnt="0"/>
      <dgm:spPr/>
      <dgm:t>
        <a:bodyPr/>
        <a:lstStyle/>
        <a:p>
          <a:endParaRPr lang="is-IS"/>
        </a:p>
      </dgm:t>
    </dgm:pt>
    <dgm:pt modelId="{8449D73B-A0B3-4018-BF3F-96DA9065F01A}" type="pres">
      <dgm:prSet presAssocID="{9AADF3EA-9FC6-4A78-99FF-4D01EA68BEDE}" presName="conn2-1" presStyleLbl="parChTrans1D3" presStyleIdx="3" presStyleCnt="10"/>
      <dgm:spPr/>
      <dgm:t>
        <a:bodyPr/>
        <a:lstStyle/>
        <a:p>
          <a:endParaRPr lang="is-IS"/>
        </a:p>
      </dgm:t>
    </dgm:pt>
    <dgm:pt modelId="{C5D3D6A5-870D-4D33-8A55-3D6260AE58C9}" type="pres">
      <dgm:prSet presAssocID="{9AADF3EA-9FC6-4A78-99FF-4D01EA68BEDE}" presName="connTx" presStyleLbl="parChTrans1D3" presStyleIdx="3" presStyleCnt="10"/>
      <dgm:spPr/>
      <dgm:t>
        <a:bodyPr/>
        <a:lstStyle/>
        <a:p>
          <a:endParaRPr lang="is-IS"/>
        </a:p>
      </dgm:t>
    </dgm:pt>
    <dgm:pt modelId="{E7B028BE-3688-47EA-B5D2-1993CCA183D9}" type="pres">
      <dgm:prSet presAssocID="{C09561E5-12B9-4925-992A-A9738F9E91DD}" presName="root2" presStyleCnt="0"/>
      <dgm:spPr/>
      <dgm:t>
        <a:bodyPr/>
        <a:lstStyle/>
        <a:p>
          <a:endParaRPr lang="is-IS"/>
        </a:p>
      </dgm:t>
    </dgm:pt>
    <dgm:pt modelId="{AE9D4B95-DD19-453C-900F-BA05327C5EEB}" type="pres">
      <dgm:prSet presAssocID="{C09561E5-12B9-4925-992A-A9738F9E91DD}" presName="LevelTwoTextNode" presStyleLbl="node3" presStyleIdx="3" presStyleCnt="10">
        <dgm:presLayoutVars>
          <dgm:chPref val="3"/>
        </dgm:presLayoutVars>
      </dgm:prSet>
      <dgm:spPr/>
      <dgm:t>
        <a:bodyPr/>
        <a:lstStyle/>
        <a:p>
          <a:endParaRPr lang="is-IS"/>
        </a:p>
      </dgm:t>
    </dgm:pt>
    <dgm:pt modelId="{FE03F2B9-B8DF-4CD6-B0B6-F80E50C1E29E}" type="pres">
      <dgm:prSet presAssocID="{C09561E5-12B9-4925-992A-A9738F9E91DD}" presName="level3hierChild" presStyleCnt="0"/>
      <dgm:spPr/>
      <dgm:t>
        <a:bodyPr/>
        <a:lstStyle/>
        <a:p>
          <a:endParaRPr lang="is-IS"/>
        </a:p>
      </dgm:t>
    </dgm:pt>
    <dgm:pt modelId="{700FA389-EED0-4FD8-9DEC-BEFEE5F6D879}" type="pres">
      <dgm:prSet presAssocID="{A41E2673-EB7E-4A1F-9307-6083DD86CE15}" presName="conn2-1" presStyleLbl="parChTrans1D2" presStyleIdx="4" presStyleCnt="10"/>
      <dgm:spPr/>
      <dgm:t>
        <a:bodyPr/>
        <a:lstStyle/>
        <a:p>
          <a:endParaRPr lang="is-IS"/>
        </a:p>
      </dgm:t>
    </dgm:pt>
    <dgm:pt modelId="{B3DFEE03-5D02-48F8-978C-2D9DAA9D430A}" type="pres">
      <dgm:prSet presAssocID="{A41E2673-EB7E-4A1F-9307-6083DD86CE15}" presName="connTx" presStyleLbl="parChTrans1D2" presStyleIdx="4" presStyleCnt="10"/>
      <dgm:spPr/>
      <dgm:t>
        <a:bodyPr/>
        <a:lstStyle/>
        <a:p>
          <a:endParaRPr lang="is-IS"/>
        </a:p>
      </dgm:t>
    </dgm:pt>
    <dgm:pt modelId="{FE6ED728-4E4A-40C0-8522-09D1995F8B49}" type="pres">
      <dgm:prSet presAssocID="{6C235B61-1D69-464A-AA53-4033DD8698C2}" presName="root2" presStyleCnt="0"/>
      <dgm:spPr/>
      <dgm:t>
        <a:bodyPr/>
        <a:lstStyle/>
        <a:p>
          <a:endParaRPr lang="is-IS"/>
        </a:p>
      </dgm:t>
    </dgm:pt>
    <dgm:pt modelId="{C7858DC1-3D5C-4DD1-A3A5-4C8A2D52B69E}" type="pres">
      <dgm:prSet presAssocID="{6C235B61-1D69-464A-AA53-4033DD8698C2}" presName="LevelTwoTextNode" presStyleLbl="node2" presStyleIdx="4" presStyleCnt="10" custScaleX="113307">
        <dgm:presLayoutVars>
          <dgm:chPref val="3"/>
        </dgm:presLayoutVars>
      </dgm:prSet>
      <dgm:spPr/>
      <dgm:t>
        <a:bodyPr/>
        <a:lstStyle/>
        <a:p>
          <a:endParaRPr lang="is-IS"/>
        </a:p>
      </dgm:t>
    </dgm:pt>
    <dgm:pt modelId="{D3602E7E-6AB1-4EE9-A1FF-CDFB6B26BAA6}" type="pres">
      <dgm:prSet presAssocID="{6C235B61-1D69-464A-AA53-4033DD8698C2}" presName="level3hierChild" presStyleCnt="0"/>
      <dgm:spPr/>
      <dgm:t>
        <a:bodyPr/>
        <a:lstStyle/>
        <a:p>
          <a:endParaRPr lang="is-IS"/>
        </a:p>
      </dgm:t>
    </dgm:pt>
    <dgm:pt modelId="{1BCD3D24-904F-4BF8-8132-93E23E49F7E2}" type="pres">
      <dgm:prSet presAssocID="{2A8B5EAA-FE86-4715-B393-AC60B5A689B1}" presName="conn2-1" presStyleLbl="parChTrans1D3" presStyleIdx="4" presStyleCnt="10"/>
      <dgm:spPr/>
      <dgm:t>
        <a:bodyPr/>
        <a:lstStyle/>
        <a:p>
          <a:endParaRPr lang="is-IS"/>
        </a:p>
      </dgm:t>
    </dgm:pt>
    <dgm:pt modelId="{25C0152B-0809-4AB8-91B3-DA6E579A4D64}" type="pres">
      <dgm:prSet presAssocID="{2A8B5EAA-FE86-4715-B393-AC60B5A689B1}" presName="connTx" presStyleLbl="parChTrans1D3" presStyleIdx="4" presStyleCnt="10"/>
      <dgm:spPr/>
      <dgm:t>
        <a:bodyPr/>
        <a:lstStyle/>
        <a:p>
          <a:endParaRPr lang="is-IS"/>
        </a:p>
      </dgm:t>
    </dgm:pt>
    <dgm:pt modelId="{4A9F8D67-326F-4DF2-83F6-3C1CAC17932F}" type="pres">
      <dgm:prSet presAssocID="{D0932C70-4597-4627-B566-5A207FACCEAE}" presName="root2" presStyleCnt="0"/>
      <dgm:spPr/>
      <dgm:t>
        <a:bodyPr/>
        <a:lstStyle/>
        <a:p>
          <a:endParaRPr lang="is-IS"/>
        </a:p>
      </dgm:t>
    </dgm:pt>
    <dgm:pt modelId="{D5A9D635-1373-4C45-8871-8965B8204E9B}" type="pres">
      <dgm:prSet presAssocID="{D0932C70-4597-4627-B566-5A207FACCEAE}" presName="LevelTwoTextNode" presStyleLbl="node3" presStyleIdx="4" presStyleCnt="10">
        <dgm:presLayoutVars>
          <dgm:chPref val="3"/>
        </dgm:presLayoutVars>
      </dgm:prSet>
      <dgm:spPr/>
      <dgm:t>
        <a:bodyPr/>
        <a:lstStyle/>
        <a:p>
          <a:endParaRPr lang="is-IS"/>
        </a:p>
      </dgm:t>
    </dgm:pt>
    <dgm:pt modelId="{79DDE7BC-CB58-4CE9-98F2-7FB2CF3328F4}" type="pres">
      <dgm:prSet presAssocID="{D0932C70-4597-4627-B566-5A207FACCEAE}" presName="level3hierChild" presStyleCnt="0"/>
      <dgm:spPr/>
      <dgm:t>
        <a:bodyPr/>
        <a:lstStyle/>
        <a:p>
          <a:endParaRPr lang="is-IS"/>
        </a:p>
      </dgm:t>
    </dgm:pt>
    <dgm:pt modelId="{F3004985-6C15-44A1-B4FA-AA6C89275A18}" type="pres">
      <dgm:prSet presAssocID="{0A0C61AC-0782-461C-B60E-E705A55EB653}" presName="conn2-1" presStyleLbl="parChTrans1D2" presStyleIdx="5" presStyleCnt="10"/>
      <dgm:spPr/>
      <dgm:t>
        <a:bodyPr/>
        <a:lstStyle/>
        <a:p>
          <a:endParaRPr lang="is-IS"/>
        </a:p>
      </dgm:t>
    </dgm:pt>
    <dgm:pt modelId="{6F4B1003-76D0-4E22-BAD1-B470E6E1BF53}" type="pres">
      <dgm:prSet presAssocID="{0A0C61AC-0782-461C-B60E-E705A55EB653}" presName="connTx" presStyleLbl="parChTrans1D2" presStyleIdx="5" presStyleCnt="10"/>
      <dgm:spPr/>
      <dgm:t>
        <a:bodyPr/>
        <a:lstStyle/>
        <a:p>
          <a:endParaRPr lang="is-IS"/>
        </a:p>
      </dgm:t>
    </dgm:pt>
    <dgm:pt modelId="{CBB37C5C-05DD-47FE-BAAE-681EF3615131}" type="pres">
      <dgm:prSet presAssocID="{AEF5C7C3-E8E5-41FC-9B7E-5E25CB1BFAA0}" presName="root2" presStyleCnt="0"/>
      <dgm:spPr/>
      <dgm:t>
        <a:bodyPr/>
        <a:lstStyle/>
        <a:p>
          <a:endParaRPr lang="is-IS"/>
        </a:p>
      </dgm:t>
    </dgm:pt>
    <dgm:pt modelId="{5F16EB79-EC25-4EA2-BC13-509E03C36F98}" type="pres">
      <dgm:prSet presAssocID="{AEF5C7C3-E8E5-41FC-9B7E-5E25CB1BFAA0}" presName="LevelTwoTextNode" presStyleLbl="node2" presStyleIdx="5" presStyleCnt="10" custScaleX="113307">
        <dgm:presLayoutVars>
          <dgm:chPref val="3"/>
        </dgm:presLayoutVars>
      </dgm:prSet>
      <dgm:spPr/>
      <dgm:t>
        <a:bodyPr/>
        <a:lstStyle/>
        <a:p>
          <a:endParaRPr lang="is-IS"/>
        </a:p>
      </dgm:t>
    </dgm:pt>
    <dgm:pt modelId="{60F46140-1223-4356-8BB4-79073D46F281}" type="pres">
      <dgm:prSet presAssocID="{AEF5C7C3-E8E5-41FC-9B7E-5E25CB1BFAA0}" presName="level3hierChild" presStyleCnt="0"/>
      <dgm:spPr/>
      <dgm:t>
        <a:bodyPr/>
        <a:lstStyle/>
        <a:p>
          <a:endParaRPr lang="is-IS"/>
        </a:p>
      </dgm:t>
    </dgm:pt>
    <dgm:pt modelId="{37FBA43F-4AE9-4047-A63D-222FF2080293}" type="pres">
      <dgm:prSet presAssocID="{B5435983-D89F-476F-B694-7849D9924CFA}" presName="conn2-1" presStyleLbl="parChTrans1D3" presStyleIdx="5" presStyleCnt="10"/>
      <dgm:spPr/>
      <dgm:t>
        <a:bodyPr/>
        <a:lstStyle/>
        <a:p>
          <a:endParaRPr lang="en-US"/>
        </a:p>
      </dgm:t>
    </dgm:pt>
    <dgm:pt modelId="{3AD444D7-8D3A-4C56-ABFA-B0818A71E6B3}" type="pres">
      <dgm:prSet presAssocID="{B5435983-D89F-476F-B694-7849D9924CFA}" presName="connTx" presStyleLbl="parChTrans1D3" presStyleIdx="5" presStyleCnt="10"/>
      <dgm:spPr/>
      <dgm:t>
        <a:bodyPr/>
        <a:lstStyle/>
        <a:p>
          <a:endParaRPr lang="en-US"/>
        </a:p>
      </dgm:t>
    </dgm:pt>
    <dgm:pt modelId="{DD727F14-486E-405B-ACD4-349F07D52025}" type="pres">
      <dgm:prSet presAssocID="{6ADA9DA3-7A28-4794-B28B-A50FF75A3A6D}" presName="root2" presStyleCnt="0"/>
      <dgm:spPr/>
    </dgm:pt>
    <dgm:pt modelId="{26B76E99-70A7-42F3-ADD6-E1700440285B}" type="pres">
      <dgm:prSet presAssocID="{6ADA9DA3-7A28-4794-B28B-A50FF75A3A6D}" presName="LevelTwoTextNode" presStyleLbl="node3" presStyleIdx="5" presStyleCnt="10">
        <dgm:presLayoutVars>
          <dgm:chPref val="3"/>
        </dgm:presLayoutVars>
      </dgm:prSet>
      <dgm:spPr/>
      <dgm:t>
        <a:bodyPr/>
        <a:lstStyle/>
        <a:p>
          <a:endParaRPr lang="is-IS"/>
        </a:p>
      </dgm:t>
    </dgm:pt>
    <dgm:pt modelId="{BFD673EF-49C0-4A47-B58D-073CEB61633A}" type="pres">
      <dgm:prSet presAssocID="{6ADA9DA3-7A28-4794-B28B-A50FF75A3A6D}" presName="level3hierChild" presStyleCnt="0"/>
      <dgm:spPr/>
    </dgm:pt>
    <dgm:pt modelId="{9961B06B-8E9B-40BB-A3A0-167EB9D3064F}" type="pres">
      <dgm:prSet presAssocID="{6F8E4A9E-A83A-44AD-B64B-1A8C97DA050D}" presName="conn2-1" presStyleLbl="parChTrans1D2" presStyleIdx="6" presStyleCnt="10"/>
      <dgm:spPr/>
      <dgm:t>
        <a:bodyPr/>
        <a:lstStyle/>
        <a:p>
          <a:endParaRPr lang="is-IS"/>
        </a:p>
      </dgm:t>
    </dgm:pt>
    <dgm:pt modelId="{FC7EC478-50DF-4C3C-BCCE-4BB97E716281}" type="pres">
      <dgm:prSet presAssocID="{6F8E4A9E-A83A-44AD-B64B-1A8C97DA050D}" presName="connTx" presStyleLbl="parChTrans1D2" presStyleIdx="6" presStyleCnt="10"/>
      <dgm:spPr/>
      <dgm:t>
        <a:bodyPr/>
        <a:lstStyle/>
        <a:p>
          <a:endParaRPr lang="is-IS"/>
        </a:p>
      </dgm:t>
    </dgm:pt>
    <dgm:pt modelId="{72555320-0778-4299-AE90-3151801221F5}" type="pres">
      <dgm:prSet presAssocID="{E0DC8B1C-C5CB-496D-8539-648297B10805}" presName="root2" presStyleCnt="0"/>
      <dgm:spPr/>
      <dgm:t>
        <a:bodyPr/>
        <a:lstStyle/>
        <a:p>
          <a:endParaRPr lang="is-IS"/>
        </a:p>
      </dgm:t>
    </dgm:pt>
    <dgm:pt modelId="{6EF0B759-E497-47C6-AEDB-B77FEBCFB441}" type="pres">
      <dgm:prSet presAssocID="{E0DC8B1C-C5CB-496D-8539-648297B10805}" presName="LevelTwoTextNode" presStyleLbl="node2" presStyleIdx="6" presStyleCnt="10" custScaleX="111338">
        <dgm:presLayoutVars>
          <dgm:chPref val="3"/>
        </dgm:presLayoutVars>
      </dgm:prSet>
      <dgm:spPr/>
      <dgm:t>
        <a:bodyPr/>
        <a:lstStyle/>
        <a:p>
          <a:endParaRPr lang="is-IS"/>
        </a:p>
      </dgm:t>
    </dgm:pt>
    <dgm:pt modelId="{76A3D798-9ED3-41BF-A559-395E7683C857}" type="pres">
      <dgm:prSet presAssocID="{E0DC8B1C-C5CB-496D-8539-648297B10805}" presName="level3hierChild" presStyleCnt="0"/>
      <dgm:spPr/>
      <dgm:t>
        <a:bodyPr/>
        <a:lstStyle/>
        <a:p>
          <a:endParaRPr lang="is-IS"/>
        </a:p>
      </dgm:t>
    </dgm:pt>
    <dgm:pt modelId="{B2D1F144-99D2-4739-A824-2C85012FD009}" type="pres">
      <dgm:prSet presAssocID="{BFF189E0-8BDD-48B8-BE36-3E03DD361DA0}" presName="conn2-1" presStyleLbl="parChTrans1D3" presStyleIdx="6" presStyleCnt="10"/>
      <dgm:spPr/>
      <dgm:t>
        <a:bodyPr/>
        <a:lstStyle/>
        <a:p>
          <a:endParaRPr lang="en-US"/>
        </a:p>
      </dgm:t>
    </dgm:pt>
    <dgm:pt modelId="{BE53A935-47F4-418D-9A7D-75342940DB65}" type="pres">
      <dgm:prSet presAssocID="{BFF189E0-8BDD-48B8-BE36-3E03DD361DA0}" presName="connTx" presStyleLbl="parChTrans1D3" presStyleIdx="6" presStyleCnt="10"/>
      <dgm:spPr/>
      <dgm:t>
        <a:bodyPr/>
        <a:lstStyle/>
        <a:p>
          <a:endParaRPr lang="en-US"/>
        </a:p>
      </dgm:t>
    </dgm:pt>
    <dgm:pt modelId="{010B858F-6DF2-422D-8D20-D6441D27802C}" type="pres">
      <dgm:prSet presAssocID="{AF98EAA1-7D59-4CC8-9190-7DB962CAD24E}" presName="root2" presStyleCnt="0"/>
      <dgm:spPr/>
    </dgm:pt>
    <dgm:pt modelId="{8C855463-4D3A-4AB8-9BED-8176EF7A5E6E}" type="pres">
      <dgm:prSet presAssocID="{AF98EAA1-7D59-4CC8-9190-7DB962CAD24E}" presName="LevelTwoTextNode" presStyleLbl="node3" presStyleIdx="6" presStyleCnt="10">
        <dgm:presLayoutVars>
          <dgm:chPref val="3"/>
        </dgm:presLayoutVars>
      </dgm:prSet>
      <dgm:spPr/>
      <dgm:t>
        <a:bodyPr/>
        <a:lstStyle/>
        <a:p>
          <a:endParaRPr lang="is-IS"/>
        </a:p>
      </dgm:t>
    </dgm:pt>
    <dgm:pt modelId="{74F51F06-18D7-4AE8-8C70-21334ADA4177}" type="pres">
      <dgm:prSet presAssocID="{AF98EAA1-7D59-4CC8-9190-7DB962CAD24E}" presName="level3hierChild" presStyleCnt="0"/>
      <dgm:spPr/>
    </dgm:pt>
    <dgm:pt modelId="{5887ECC7-A0D1-4D32-AE8D-FD8C704970EC}" type="pres">
      <dgm:prSet presAssocID="{17F5E20B-8412-4E92-8E12-F4F20904CF44}" presName="conn2-1" presStyleLbl="parChTrans1D2" presStyleIdx="7" presStyleCnt="10"/>
      <dgm:spPr/>
      <dgm:t>
        <a:bodyPr/>
        <a:lstStyle/>
        <a:p>
          <a:endParaRPr lang="is-IS"/>
        </a:p>
      </dgm:t>
    </dgm:pt>
    <dgm:pt modelId="{68284ADC-41BD-4679-957D-ACF9681D49FA}" type="pres">
      <dgm:prSet presAssocID="{17F5E20B-8412-4E92-8E12-F4F20904CF44}" presName="connTx" presStyleLbl="parChTrans1D2" presStyleIdx="7" presStyleCnt="10"/>
      <dgm:spPr/>
      <dgm:t>
        <a:bodyPr/>
        <a:lstStyle/>
        <a:p>
          <a:endParaRPr lang="is-IS"/>
        </a:p>
      </dgm:t>
    </dgm:pt>
    <dgm:pt modelId="{BAAB771B-B250-4BFB-ABC4-89BAE7678BB0}" type="pres">
      <dgm:prSet presAssocID="{3A7F7C7C-3D51-415C-B49B-4ABBCFBFB89E}" presName="root2" presStyleCnt="0"/>
      <dgm:spPr/>
      <dgm:t>
        <a:bodyPr/>
        <a:lstStyle/>
        <a:p>
          <a:endParaRPr lang="is-IS"/>
        </a:p>
      </dgm:t>
    </dgm:pt>
    <dgm:pt modelId="{0AA20D2F-253C-4507-9F85-102B008A1BEF}" type="pres">
      <dgm:prSet presAssocID="{3A7F7C7C-3D51-415C-B49B-4ABBCFBFB89E}" presName="LevelTwoTextNode" presStyleLbl="node2" presStyleIdx="7" presStyleCnt="10" custScaleX="111338">
        <dgm:presLayoutVars>
          <dgm:chPref val="3"/>
        </dgm:presLayoutVars>
      </dgm:prSet>
      <dgm:spPr/>
      <dgm:t>
        <a:bodyPr/>
        <a:lstStyle/>
        <a:p>
          <a:endParaRPr lang="is-IS"/>
        </a:p>
      </dgm:t>
    </dgm:pt>
    <dgm:pt modelId="{0AC12518-A63D-4DB3-A9E0-1C14E8966DD6}" type="pres">
      <dgm:prSet presAssocID="{3A7F7C7C-3D51-415C-B49B-4ABBCFBFB89E}" presName="level3hierChild" presStyleCnt="0"/>
      <dgm:spPr/>
      <dgm:t>
        <a:bodyPr/>
        <a:lstStyle/>
        <a:p>
          <a:endParaRPr lang="is-IS"/>
        </a:p>
      </dgm:t>
    </dgm:pt>
    <dgm:pt modelId="{993B61CE-5EFF-4075-A0BF-CBF12018296F}" type="pres">
      <dgm:prSet presAssocID="{88C4C29B-E437-4886-B929-186EC09F54C4}" presName="conn2-1" presStyleLbl="parChTrans1D3" presStyleIdx="7" presStyleCnt="10"/>
      <dgm:spPr/>
      <dgm:t>
        <a:bodyPr/>
        <a:lstStyle/>
        <a:p>
          <a:endParaRPr lang="en-US"/>
        </a:p>
      </dgm:t>
    </dgm:pt>
    <dgm:pt modelId="{D1EEFFB4-EF85-4F1A-A654-B48AFAC773E2}" type="pres">
      <dgm:prSet presAssocID="{88C4C29B-E437-4886-B929-186EC09F54C4}" presName="connTx" presStyleLbl="parChTrans1D3" presStyleIdx="7" presStyleCnt="10"/>
      <dgm:spPr/>
      <dgm:t>
        <a:bodyPr/>
        <a:lstStyle/>
        <a:p>
          <a:endParaRPr lang="en-US"/>
        </a:p>
      </dgm:t>
    </dgm:pt>
    <dgm:pt modelId="{FAA6EBC5-2181-4224-9A5C-2E7ED35091A1}" type="pres">
      <dgm:prSet presAssocID="{F59B214A-4CF4-4E9E-8083-1FA08EEED0E1}" presName="root2" presStyleCnt="0"/>
      <dgm:spPr/>
    </dgm:pt>
    <dgm:pt modelId="{E04B31E5-0830-40AD-BF40-ABC55D4138F0}" type="pres">
      <dgm:prSet presAssocID="{F59B214A-4CF4-4E9E-8083-1FA08EEED0E1}" presName="LevelTwoTextNode" presStyleLbl="node3" presStyleIdx="7" presStyleCnt="10">
        <dgm:presLayoutVars>
          <dgm:chPref val="3"/>
        </dgm:presLayoutVars>
      </dgm:prSet>
      <dgm:spPr/>
      <dgm:t>
        <a:bodyPr/>
        <a:lstStyle/>
        <a:p>
          <a:endParaRPr lang="is-IS"/>
        </a:p>
      </dgm:t>
    </dgm:pt>
    <dgm:pt modelId="{886C5BFA-4C45-4FD3-AA47-F2E4BE1A4BCA}" type="pres">
      <dgm:prSet presAssocID="{F59B214A-4CF4-4E9E-8083-1FA08EEED0E1}" presName="level3hierChild" presStyleCnt="0"/>
      <dgm:spPr/>
    </dgm:pt>
    <dgm:pt modelId="{8CF0A1F7-5A45-4616-9168-4BEF188BCDFF}" type="pres">
      <dgm:prSet presAssocID="{BEC73161-0FF4-4931-9753-7CED3E2AE203}" presName="conn2-1" presStyleLbl="parChTrans1D2" presStyleIdx="8" presStyleCnt="10"/>
      <dgm:spPr/>
      <dgm:t>
        <a:bodyPr/>
        <a:lstStyle/>
        <a:p>
          <a:endParaRPr lang="is-IS"/>
        </a:p>
      </dgm:t>
    </dgm:pt>
    <dgm:pt modelId="{1172150A-6F8A-47F7-AEDA-1615033B4B21}" type="pres">
      <dgm:prSet presAssocID="{BEC73161-0FF4-4931-9753-7CED3E2AE203}" presName="connTx" presStyleLbl="parChTrans1D2" presStyleIdx="8" presStyleCnt="10"/>
      <dgm:spPr/>
      <dgm:t>
        <a:bodyPr/>
        <a:lstStyle/>
        <a:p>
          <a:endParaRPr lang="is-IS"/>
        </a:p>
      </dgm:t>
    </dgm:pt>
    <dgm:pt modelId="{06E48F8A-F0F4-4501-ADFC-13940AACE319}" type="pres">
      <dgm:prSet presAssocID="{8E6F0783-505C-4959-A683-FE9F9483D03A}" presName="root2" presStyleCnt="0"/>
      <dgm:spPr/>
      <dgm:t>
        <a:bodyPr/>
        <a:lstStyle/>
        <a:p>
          <a:endParaRPr lang="is-IS"/>
        </a:p>
      </dgm:t>
    </dgm:pt>
    <dgm:pt modelId="{C6DB8046-EC32-4F00-A842-59784BBB5C97}" type="pres">
      <dgm:prSet presAssocID="{8E6F0783-505C-4959-A683-FE9F9483D03A}" presName="LevelTwoTextNode" presStyleLbl="node2" presStyleIdx="8" presStyleCnt="10" custScaleX="111338">
        <dgm:presLayoutVars>
          <dgm:chPref val="3"/>
        </dgm:presLayoutVars>
      </dgm:prSet>
      <dgm:spPr/>
      <dgm:t>
        <a:bodyPr/>
        <a:lstStyle/>
        <a:p>
          <a:endParaRPr lang="is-IS"/>
        </a:p>
      </dgm:t>
    </dgm:pt>
    <dgm:pt modelId="{D0E93010-D655-4FA9-8CEF-ACB999A09D6E}" type="pres">
      <dgm:prSet presAssocID="{8E6F0783-505C-4959-A683-FE9F9483D03A}" presName="level3hierChild" presStyleCnt="0"/>
      <dgm:spPr/>
      <dgm:t>
        <a:bodyPr/>
        <a:lstStyle/>
        <a:p>
          <a:endParaRPr lang="is-IS"/>
        </a:p>
      </dgm:t>
    </dgm:pt>
    <dgm:pt modelId="{793EA5CF-D18B-4784-92B4-2275B5318A0F}" type="pres">
      <dgm:prSet presAssocID="{EC94CF75-F71E-4311-A8BA-0BE9BF55ECA7}" presName="conn2-1" presStyleLbl="parChTrans1D3" presStyleIdx="8" presStyleCnt="10"/>
      <dgm:spPr/>
      <dgm:t>
        <a:bodyPr/>
        <a:lstStyle/>
        <a:p>
          <a:endParaRPr lang="en-US"/>
        </a:p>
      </dgm:t>
    </dgm:pt>
    <dgm:pt modelId="{A1664A6D-8342-4178-A690-35605780DF75}" type="pres">
      <dgm:prSet presAssocID="{EC94CF75-F71E-4311-A8BA-0BE9BF55ECA7}" presName="connTx" presStyleLbl="parChTrans1D3" presStyleIdx="8" presStyleCnt="10"/>
      <dgm:spPr/>
      <dgm:t>
        <a:bodyPr/>
        <a:lstStyle/>
        <a:p>
          <a:endParaRPr lang="en-US"/>
        </a:p>
      </dgm:t>
    </dgm:pt>
    <dgm:pt modelId="{6ABE5561-AA4C-4C7B-B3BE-1046D5DC17CC}" type="pres">
      <dgm:prSet presAssocID="{B431ACDC-AC2D-4FC1-A4CB-079D54A2A46B}" presName="root2" presStyleCnt="0"/>
      <dgm:spPr/>
    </dgm:pt>
    <dgm:pt modelId="{89789D83-D118-4AA9-B22F-0E3175FB83E2}" type="pres">
      <dgm:prSet presAssocID="{B431ACDC-AC2D-4FC1-A4CB-079D54A2A46B}" presName="LevelTwoTextNode" presStyleLbl="node3" presStyleIdx="8" presStyleCnt="10">
        <dgm:presLayoutVars>
          <dgm:chPref val="3"/>
        </dgm:presLayoutVars>
      </dgm:prSet>
      <dgm:spPr/>
      <dgm:t>
        <a:bodyPr/>
        <a:lstStyle/>
        <a:p>
          <a:endParaRPr lang="is-IS"/>
        </a:p>
      </dgm:t>
    </dgm:pt>
    <dgm:pt modelId="{2980B1B3-D1DA-4790-8DE9-DCD54A7523A2}" type="pres">
      <dgm:prSet presAssocID="{B431ACDC-AC2D-4FC1-A4CB-079D54A2A46B}" presName="level3hierChild" presStyleCnt="0"/>
      <dgm:spPr/>
    </dgm:pt>
    <dgm:pt modelId="{909773D6-1F68-4708-BC77-A099C5BF5BC6}" type="pres">
      <dgm:prSet presAssocID="{2ABECCD6-499E-43A0-8F4B-C70823AF72B4}" presName="conn2-1" presStyleLbl="parChTrans1D2" presStyleIdx="9" presStyleCnt="10"/>
      <dgm:spPr/>
      <dgm:t>
        <a:bodyPr/>
        <a:lstStyle/>
        <a:p>
          <a:endParaRPr lang="is-IS"/>
        </a:p>
      </dgm:t>
    </dgm:pt>
    <dgm:pt modelId="{88460DB0-E6E7-461E-AD78-0D746D7486C0}" type="pres">
      <dgm:prSet presAssocID="{2ABECCD6-499E-43A0-8F4B-C70823AF72B4}" presName="connTx" presStyleLbl="parChTrans1D2" presStyleIdx="9" presStyleCnt="10"/>
      <dgm:spPr/>
      <dgm:t>
        <a:bodyPr/>
        <a:lstStyle/>
        <a:p>
          <a:endParaRPr lang="is-IS"/>
        </a:p>
      </dgm:t>
    </dgm:pt>
    <dgm:pt modelId="{E9A0BEE7-4ADE-4783-8CDE-F62595859C87}" type="pres">
      <dgm:prSet presAssocID="{A18CE98F-6EDC-4894-A33C-D306307EF374}" presName="root2" presStyleCnt="0"/>
      <dgm:spPr/>
      <dgm:t>
        <a:bodyPr/>
        <a:lstStyle/>
        <a:p>
          <a:endParaRPr lang="is-IS"/>
        </a:p>
      </dgm:t>
    </dgm:pt>
    <dgm:pt modelId="{E07D81C1-954C-4AF7-8E0F-B72C666CEB85}" type="pres">
      <dgm:prSet presAssocID="{A18CE98F-6EDC-4894-A33C-D306307EF374}" presName="LevelTwoTextNode" presStyleLbl="node2" presStyleIdx="9" presStyleCnt="10" custScaleX="111338">
        <dgm:presLayoutVars>
          <dgm:chPref val="3"/>
        </dgm:presLayoutVars>
      </dgm:prSet>
      <dgm:spPr/>
      <dgm:t>
        <a:bodyPr/>
        <a:lstStyle/>
        <a:p>
          <a:endParaRPr lang="is-IS"/>
        </a:p>
      </dgm:t>
    </dgm:pt>
    <dgm:pt modelId="{4461BD1A-B711-4AA4-B9BF-87339531D15C}" type="pres">
      <dgm:prSet presAssocID="{A18CE98F-6EDC-4894-A33C-D306307EF374}" presName="level3hierChild" presStyleCnt="0"/>
      <dgm:spPr/>
      <dgm:t>
        <a:bodyPr/>
        <a:lstStyle/>
        <a:p>
          <a:endParaRPr lang="is-IS"/>
        </a:p>
      </dgm:t>
    </dgm:pt>
    <dgm:pt modelId="{917056A0-8A7B-4647-9029-196D0E019059}" type="pres">
      <dgm:prSet presAssocID="{15F6510C-B0EF-422E-97C8-93E4799202A8}" presName="conn2-1" presStyleLbl="parChTrans1D3" presStyleIdx="9" presStyleCnt="10"/>
      <dgm:spPr/>
      <dgm:t>
        <a:bodyPr/>
        <a:lstStyle/>
        <a:p>
          <a:endParaRPr lang="en-US"/>
        </a:p>
      </dgm:t>
    </dgm:pt>
    <dgm:pt modelId="{A7341312-14FE-4216-ADB9-91842C6A9981}" type="pres">
      <dgm:prSet presAssocID="{15F6510C-B0EF-422E-97C8-93E4799202A8}" presName="connTx" presStyleLbl="parChTrans1D3" presStyleIdx="9" presStyleCnt="10"/>
      <dgm:spPr/>
      <dgm:t>
        <a:bodyPr/>
        <a:lstStyle/>
        <a:p>
          <a:endParaRPr lang="en-US"/>
        </a:p>
      </dgm:t>
    </dgm:pt>
    <dgm:pt modelId="{A3694BB4-E200-41DA-A317-34BB894AA612}" type="pres">
      <dgm:prSet presAssocID="{74C40EC8-E60C-4920-95CA-17F108D5409A}" presName="root2" presStyleCnt="0"/>
      <dgm:spPr/>
    </dgm:pt>
    <dgm:pt modelId="{03D1138C-5406-48EF-A865-CF51686CC946}" type="pres">
      <dgm:prSet presAssocID="{74C40EC8-E60C-4920-95CA-17F108D5409A}" presName="LevelTwoTextNode" presStyleLbl="node3" presStyleIdx="9" presStyleCnt="10">
        <dgm:presLayoutVars>
          <dgm:chPref val="3"/>
        </dgm:presLayoutVars>
      </dgm:prSet>
      <dgm:spPr/>
      <dgm:t>
        <a:bodyPr/>
        <a:lstStyle/>
        <a:p>
          <a:endParaRPr lang="is-IS"/>
        </a:p>
      </dgm:t>
    </dgm:pt>
    <dgm:pt modelId="{98777D21-EB43-4459-B579-928A573F384A}" type="pres">
      <dgm:prSet presAssocID="{74C40EC8-E60C-4920-95CA-17F108D5409A}" presName="level3hierChild" presStyleCnt="0"/>
      <dgm:spPr/>
    </dgm:pt>
  </dgm:ptLst>
  <dgm:cxnLst>
    <dgm:cxn modelId="{136F30D2-7C66-484B-8D90-9305C557813B}" type="presOf" srcId="{AEF5C7C3-E8E5-41FC-9B7E-5E25CB1BFAA0}" destId="{5F16EB79-EC25-4EA2-BC13-509E03C36F98}" srcOrd="0" destOrd="0" presId="urn:microsoft.com/office/officeart/2008/layout/HorizontalMultiLevelHierarchy"/>
    <dgm:cxn modelId="{734ECD33-3709-4D0C-A8DE-ED33EFA51BD3}" srcId="{E0DC8B1C-C5CB-496D-8539-648297B10805}" destId="{AF98EAA1-7D59-4CC8-9190-7DB962CAD24E}" srcOrd="0" destOrd="0" parTransId="{BFF189E0-8BDD-48B8-BE36-3E03DD361DA0}" sibTransId="{99EAAA7C-1A25-4AC6-87BC-3BD317A37A88}"/>
    <dgm:cxn modelId="{B17E5C16-0A47-43D5-9C09-DB5BDE641ABF}" type="presOf" srcId="{F59B214A-4CF4-4E9E-8083-1FA08EEED0E1}" destId="{E04B31E5-0830-40AD-BF40-ABC55D4138F0}" srcOrd="0" destOrd="0" presId="urn:microsoft.com/office/officeart/2008/layout/HorizontalMultiLevelHierarchy"/>
    <dgm:cxn modelId="{192959B6-9A33-4382-A684-9EB56AB5EE7A}" srcId="{AEF5C7C3-E8E5-41FC-9B7E-5E25CB1BFAA0}" destId="{6ADA9DA3-7A28-4794-B28B-A50FF75A3A6D}" srcOrd="0" destOrd="0" parTransId="{B5435983-D89F-476F-B694-7849D9924CFA}" sibTransId="{6658C986-CDE2-4D95-9AD3-E3C7CCBCF5C9}"/>
    <dgm:cxn modelId="{8D07BD53-333A-4190-8E3D-750BDD982EA4}" type="presOf" srcId="{9AADF3EA-9FC6-4A78-99FF-4D01EA68BEDE}" destId="{8449D73B-A0B3-4018-BF3F-96DA9065F01A}" srcOrd="0" destOrd="0" presId="urn:microsoft.com/office/officeart/2008/layout/HorizontalMultiLevelHierarchy"/>
    <dgm:cxn modelId="{1D76066B-6764-475A-AC00-0732E796A8E9}" type="presOf" srcId="{EC94CF75-F71E-4311-A8BA-0BE9BF55ECA7}" destId="{793EA5CF-D18B-4784-92B4-2275B5318A0F}" srcOrd="0" destOrd="0" presId="urn:microsoft.com/office/officeart/2008/layout/HorizontalMultiLevelHierarchy"/>
    <dgm:cxn modelId="{618D64C9-9EFA-4C00-A7B0-925370260F77}" type="presOf" srcId="{2ABECCD6-499E-43A0-8F4B-C70823AF72B4}" destId="{909773D6-1F68-4708-BC77-A099C5BF5BC6}" srcOrd="0" destOrd="0" presId="urn:microsoft.com/office/officeart/2008/layout/HorizontalMultiLevelHierarchy"/>
    <dgm:cxn modelId="{3401B729-FF18-473D-A748-428B718835BA}" srcId="{4907DEE4-287A-484C-AE8A-5DD9266D7E57}" destId="{08F5A636-F8CD-4D3C-87C5-446806DE8A27}" srcOrd="0" destOrd="0" parTransId="{D909012E-40FA-4DB7-AAFA-EEAC2BAF9854}" sibTransId="{DFB90D6C-A479-483C-8E6E-365D7DF29EB2}"/>
    <dgm:cxn modelId="{6C07B590-D317-4B32-8058-67D1B83E9119}" type="presOf" srcId="{49FB9FA9-2F48-4814-8C8C-CB4EF33A77BA}" destId="{87BA1862-EB9A-44E2-ABC5-470AA46B70D6}" srcOrd="0" destOrd="0" presId="urn:microsoft.com/office/officeart/2008/layout/HorizontalMultiLevelHierarchy"/>
    <dgm:cxn modelId="{5D49D785-AB8E-4121-83A5-14A23DC7399F}" type="presOf" srcId="{2ABECCD6-499E-43A0-8F4B-C70823AF72B4}" destId="{88460DB0-E6E7-461E-AD78-0D746D7486C0}" srcOrd="1" destOrd="0" presId="urn:microsoft.com/office/officeart/2008/layout/HorizontalMultiLevelHierarchy"/>
    <dgm:cxn modelId="{AC25C880-99AD-48AC-A5AE-971F0AEBC12B}" type="presOf" srcId="{15F6510C-B0EF-422E-97C8-93E4799202A8}" destId="{917056A0-8A7B-4647-9029-196D0E019059}" srcOrd="0" destOrd="0" presId="urn:microsoft.com/office/officeart/2008/layout/HorizontalMultiLevelHierarchy"/>
    <dgm:cxn modelId="{56956E14-8333-4E6C-B436-E4B1C8B9B524}" type="presOf" srcId="{85001827-090A-4F9D-BC24-E9AAFC19C8F7}" destId="{9CF2A53C-35E4-41CE-99A6-BBA3440BE32E}" srcOrd="0" destOrd="0" presId="urn:microsoft.com/office/officeart/2008/layout/HorizontalMultiLevelHierarchy"/>
    <dgm:cxn modelId="{84C01FB1-DC5A-46AB-84DE-0003023E7B38}" type="presOf" srcId="{D7593FF7-BAFA-4938-AC36-9A77E937FD4B}" destId="{B3817366-BF1E-4EEA-AB44-8C5D8EABF777}" srcOrd="1" destOrd="0" presId="urn:microsoft.com/office/officeart/2008/layout/HorizontalMultiLevelHierarchy"/>
    <dgm:cxn modelId="{4F1D04C2-76C9-4D4E-AD8E-D61B39FD209A}" type="presOf" srcId="{BFF189E0-8BDD-48B8-BE36-3E03DD361DA0}" destId="{B2D1F144-99D2-4739-A824-2C85012FD009}" srcOrd="0" destOrd="0" presId="urn:microsoft.com/office/officeart/2008/layout/HorizontalMultiLevelHierarchy"/>
    <dgm:cxn modelId="{D07839D9-7BBC-4F2F-802A-466032337470}" type="presOf" srcId="{D0932C70-4597-4627-B566-5A207FACCEAE}" destId="{D5A9D635-1373-4C45-8871-8965B8204E9B}" srcOrd="0" destOrd="0" presId="urn:microsoft.com/office/officeart/2008/layout/HorizontalMultiLevelHierarchy"/>
    <dgm:cxn modelId="{31AE4C9D-7B19-4FB9-AC6E-D9F5EFF7C67F}" srcId="{8E6F0783-505C-4959-A683-FE9F9483D03A}" destId="{B431ACDC-AC2D-4FC1-A4CB-079D54A2A46B}" srcOrd="0" destOrd="0" parTransId="{EC94CF75-F71E-4311-A8BA-0BE9BF55ECA7}" sibTransId="{C8D5CD49-2F1F-4822-B8DF-75EC39A81DA1}"/>
    <dgm:cxn modelId="{7DAFDCCF-3A4C-41B8-AFBC-0D00950DF739}" srcId="{85001827-090A-4F9D-BC24-E9AAFC19C8F7}" destId="{49FB9FA9-2F48-4814-8C8C-CB4EF33A77BA}" srcOrd="0" destOrd="0" parTransId="{506D7C85-8265-498B-BABF-8E92AD0C060A}" sibTransId="{CA2B50A2-14F6-4E91-B03D-148ABC60D327}"/>
    <dgm:cxn modelId="{32AA68D5-0C4A-424F-99DC-1CCCDDBE5DD8}" type="presOf" srcId="{506D7C85-8265-498B-BABF-8E92AD0C060A}" destId="{92EBC097-94E2-42DA-8934-F9F9214D60B6}" srcOrd="1" destOrd="0" presId="urn:microsoft.com/office/officeart/2008/layout/HorizontalMultiLevelHierarchy"/>
    <dgm:cxn modelId="{FB80B34B-6553-4CB9-9746-0457190283D4}" srcId="{4907DEE4-287A-484C-AE8A-5DD9266D7E57}" destId="{8E6F0783-505C-4959-A683-FE9F9483D03A}" srcOrd="8" destOrd="0" parTransId="{BEC73161-0FF4-4931-9753-7CED3E2AE203}" sibTransId="{50B3AB01-8556-42BC-B6AF-1E1D9619271E}"/>
    <dgm:cxn modelId="{FFDEE542-CF9A-4C27-ADCE-39678980A381}" type="presOf" srcId="{6F8E4A9E-A83A-44AD-B64B-1A8C97DA050D}" destId="{9961B06B-8E9B-40BB-A3A0-167EB9D3064F}" srcOrd="0" destOrd="0" presId="urn:microsoft.com/office/officeart/2008/layout/HorizontalMultiLevelHierarchy"/>
    <dgm:cxn modelId="{492F3F33-F92C-41F4-A146-1191A5C2DC06}" type="presOf" srcId="{17F5E20B-8412-4E92-8E12-F4F20904CF44}" destId="{5887ECC7-A0D1-4D32-AE8D-FD8C704970EC}" srcOrd="0" destOrd="0" presId="urn:microsoft.com/office/officeart/2008/layout/HorizontalMultiLevelHierarchy"/>
    <dgm:cxn modelId="{09FC661A-E566-4FCA-96C0-14C18E97C485}" type="presOf" srcId="{A18CE98F-6EDC-4894-A33C-D306307EF374}" destId="{E07D81C1-954C-4AF7-8E0F-B72C666CEB85}" srcOrd="0" destOrd="0" presId="urn:microsoft.com/office/officeart/2008/layout/HorizontalMultiLevelHierarchy"/>
    <dgm:cxn modelId="{5DB97005-58DE-42A6-BADE-9ABB2B2D7E93}" type="presOf" srcId="{6C235B61-1D69-464A-AA53-4033DD8698C2}" destId="{C7858DC1-3D5C-4DD1-A3A5-4C8A2D52B69E}" srcOrd="0" destOrd="0" presId="urn:microsoft.com/office/officeart/2008/layout/HorizontalMultiLevelHierarchy"/>
    <dgm:cxn modelId="{220CEAB3-5BB7-4281-987B-1B8D9A2F0150}" type="presOf" srcId="{6ADA9DA3-7A28-4794-B28B-A50FF75A3A6D}" destId="{26B76E99-70A7-42F3-ADD6-E1700440285B}" srcOrd="0" destOrd="0" presId="urn:microsoft.com/office/officeart/2008/layout/HorizontalMultiLevelHierarchy"/>
    <dgm:cxn modelId="{B0CAC84C-3F92-4B23-AA43-D8C0E3D67C99}" type="presOf" srcId="{A41E2673-EB7E-4A1F-9307-6083DD86CE15}" destId="{700FA389-EED0-4FD8-9DEC-BEFEE5F6D879}" srcOrd="0" destOrd="0" presId="urn:microsoft.com/office/officeart/2008/layout/HorizontalMultiLevelHierarchy"/>
    <dgm:cxn modelId="{599CE6B3-9CF0-4C60-9185-6707D765FE04}" srcId="{3A7F7C7C-3D51-415C-B49B-4ABBCFBFB89E}" destId="{F59B214A-4CF4-4E9E-8083-1FA08EEED0E1}" srcOrd="0" destOrd="0" parTransId="{88C4C29B-E437-4886-B929-186EC09F54C4}" sibTransId="{CFB714AD-7585-4576-9C7C-9A61824ABB93}"/>
    <dgm:cxn modelId="{43C37FD4-DDAF-4153-8904-ABEBBEDE7A93}" type="presOf" srcId="{370303FC-37F3-48A5-A192-87453B380EDD}" destId="{164F13B4-0CFF-4D5D-8718-0511774CE6AA}" srcOrd="0" destOrd="0" presId="urn:microsoft.com/office/officeart/2008/layout/HorizontalMultiLevelHierarchy"/>
    <dgm:cxn modelId="{BDEE6D0C-40B6-4804-AD3E-32D72E576A01}" type="presOf" srcId="{88C4C29B-E437-4886-B929-186EC09F54C4}" destId="{993B61CE-5EFF-4075-A0BF-CBF12018296F}" srcOrd="0" destOrd="0" presId="urn:microsoft.com/office/officeart/2008/layout/HorizontalMultiLevelHierarchy"/>
    <dgm:cxn modelId="{1F3D542F-9B37-4660-98DC-FFC59025F3B1}" type="presOf" srcId="{C09561E5-12B9-4925-992A-A9738F9E91DD}" destId="{AE9D4B95-DD19-453C-900F-BA05327C5EEB}" srcOrd="0" destOrd="0" presId="urn:microsoft.com/office/officeart/2008/layout/HorizontalMultiLevelHierarchy"/>
    <dgm:cxn modelId="{D1A2F26A-8B8B-49D7-A7E9-AC6E787CD3FA}" srcId="{08F5A636-F8CD-4D3C-87C5-446806DE8A27}" destId="{C237C8DD-90CE-4567-9308-C00AE916C07F}" srcOrd="0" destOrd="0" parTransId="{370303FC-37F3-48A5-A192-87453B380EDD}" sibTransId="{916136E4-2961-4238-BEBA-797CDD1990F1}"/>
    <dgm:cxn modelId="{18A399D9-A3CC-46F5-BCC4-617A0CED2BDB}" type="presOf" srcId="{9AADF3EA-9FC6-4A78-99FF-4D01EA68BEDE}" destId="{C5D3D6A5-870D-4D33-8A55-3D6260AE58C9}" srcOrd="1" destOrd="0" presId="urn:microsoft.com/office/officeart/2008/layout/HorizontalMultiLevelHierarchy"/>
    <dgm:cxn modelId="{C05CEA16-B7CA-4271-9141-D407F098D1F9}" srcId="{4907DEE4-287A-484C-AE8A-5DD9266D7E57}" destId="{6C235B61-1D69-464A-AA53-4033DD8698C2}" srcOrd="4" destOrd="0" parTransId="{A41E2673-EB7E-4A1F-9307-6083DD86CE15}" sibTransId="{D0D23AA2-6D38-4FF0-8A09-78E538D3E546}"/>
    <dgm:cxn modelId="{B37F5B49-4A94-4FB5-A857-18B15CAE5E09}" type="presOf" srcId="{AC6E7A15-F246-42B7-9AE6-C164825E983E}" destId="{CCC42F98-D7BC-44E9-960F-7A5EB888E988}" srcOrd="0" destOrd="0" presId="urn:microsoft.com/office/officeart/2008/layout/HorizontalMultiLevelHierarchy"/>
    <dgm:cxn modelId="{574EDE3B-D690-4F29-B753-EFD69B5CFA36}" type="presOf" srcId="{B431ACDC-AC2D-4FC1-A4CB-079D54A2A46B}" destId="{89789D83-D118-4AA9-B22F-0E3175FB83E2}" srcOrd="0" destOrd="0" presId="urn:microsoft.com/office/officeart/2008/layout/HorizontalMultiLevelHierarchy"/>
    <dgm:cxn modelId="{FC2F26A5-98A0-4482-AB58-360165B9EE75}" type="presOf" srcId="{4FF34448-6B03-4A44-9441-E788AADA3BC9}" destId="{5210100C-FC3C-40DA-B615-7E3697425C00}" srcOrd="0" destOrd="0" presId="urn:microsoft.com/office/officeart/2008/layout/HorizontalMultiLevelHierarchy"/>
    <dgm:cxn modelId="{34480B26-524E-4FFB-BFC0-24BDCCE4173A}" type="presOf" srcId="{8E6F0783-505C-4959-A683-FE9F9483D03A}" destId="{C6DB8046-EC32-4F00-A842-59784BBB5C97}" srcOrd="0" destOrd="0" presId="urn:microsoft.com/office/officeart/2008/layout/HorizontalMultiLevelHierarchy"/>
    <dgm:cxn modelId="{7C301A31-45B9-4954-85AF-133637DE5BF4}" type="presOf" srcId="{EC94CF75-F71E-4311-A8BA-0BE9BF55ECA7}" destId="{A1664A6D-8342-4178-A690-35605780DF75}" srcOrd="1" destOrd="0" presId="urn:microsoft.com/office/officeart/2008/layout/HorizontalMultiLevelHierarchy"/>
    <dgm:cxn modelId="{A9266DCC-4958-4ACA-9280-DE3FEAE7488E}" srcId="{4907DEE4-287A-484C-AE8A-5DD9266D7E57}" destId="{85001827-090A-4F9D-BC24-E9AAFC19C8F7}" srcOrd="1" destOrd="0" parTransId="{D7593FF7-BAFA-4938-AC36-9A77E937FD4B}" sibTransId="{D853F092-C3F7-4DA7-A4E2-875513DFD8C3}"/>
    <dgm:cxn modelId="{BDE91E42-4FD1-4A26-9E49-FBB405DE8054}" type="presOf" srcId="{08F5A636-F8CD-4D3C-87C5-446806DE8A27}" destId="{5E1DDA27-08BD-4586-A8D2-434936DA56E9}" srcOrd="0" destOrd="0" presId="urn:microsoft.com/office/officeart/2008/layout/HorizontalMultiLevelHierarchy"/>
    <dgm:cxn modelId="{CBEDB462-AC9A-468B-A3A9-6C5FFC723995}" type="presOf" srcId="{D909012E-40FA-4DB7-AAFA-EEAC2BAF9854}" destId="{0A952F8C-D412-4690-8EE9-0021DE3FD85E}" srcOrd="1" destOrd="0" presId="urn:microsoft.com/office/officeart/2008/layout/HorizontalMultiLevelHierarchy"/>
    <dgm:cxn modelId="{0A2AEE7A-F210-4234-BF99-3ADD61D2D98F}" type="presOf" srcId="{4907DEE4-287A-484C-AE8A-5DD9266D7E57}" destId="{86C18D03-9136-409E-A6B2-E820FE7FC5B8}" srcOrd="0" destOrd="0" presId="urn:microsoft.com/office/officeart/2008/layout/HorizontalMultiLevelHierarchy"/>
    <dgm:cxn modelId="{E1CE2211-54FB-4130-A93A-DA7804E910DF}" type="presOf" srcId="{7E6AEAD9-2702-40DD-AD05-64146017F64C}" destId="{0D594767-F75C-47FC-9CF4-F818B42FD802}" srcOrd="0" destOrd="0" presId="urn:microsoft.com/office/officeart/2008/layout/HorizontalMultiLevelHierarchy"/>
    <dgm:cxn modelId="{A72A22B7-C27C-4716-96A2-4283F7CB73A2}" srcId="{4907DEE4-287A-484C-AE8A-5DD9266D7E57}" destId="{A18CE98F-6EDC-4894-A33C-D306307EF374}" srcOrd="9" destOrd="0" parTransId="{2ABECCD6-499E-43A0-8F4B-C70823AF72B4}" sibTransId="{1659F446-5825-4594-BE21-976C0C6DE1D7}"/>
    <dgm:cxn modelId="{F2A73F96-FD95-400C-BCE8-2580F7F46ABA}" type="presOf" srcId="{AF98EAA1-7D59-4CC8-9190-7DB962CAD24E}" destId="{8C855463-4D3A-4AB8-9BED-8176EF7A5E6E}" srcOrd="0" destOrd="0" presId="urn:microsoft.com/office/officeart/2008/layout/HorizontalMultiLevelHierarchy"/>
    <dgm:cxn modelId="{97C90278-A0C4-4DC3-B5E9-D4B7D6FC6843}" type="presOf" srcId="{4ECE2851-8C12-4161-AE77-1BA6694ADB8C}" destId="{2E609D67-34DA-4049-9D04-E3175DBB9848}" srcOrd="1" destOrd="0" presId="urn:microsoft.com/office/officeart/2008/layout/HorizontalMultiLevelHierarchy"/>
    <dgm:cxn modelId="{1F481420-0B0C-49F4-8952-CC925E2DFD33}" type="presOf" srcId="{D909012E-40FA-4DB7-AAFA-EEAC2BAF9854}" destId="{AD702D03-24E8-4A99-8A6B-1A1D9D424B90}" srcOrd="0" destOrd="0" presId="urn:microsoft.com/office/officeart/2008/layout/HorizontalMultiLevelHierarchy"/>
    <dgm:cxn modelId="{F5EB3F28-7451-4CFE-80A6-2F231EB40CED}" srcId="{4907DEE4-287A-484C-AE8A-5DD9266D7E57}" destId="{7E6AEAD9-2702-40DD-AD05-64146017F64C}" srcOrd="2" destOrd="0" parTransId="{4ECE2851-8C12-4161-AE77-1BA6694ADB8C}" sibTransId="{B851D5B4-C538-469A-848B-249282F6F18D}"/>
    <dgm:cxn modelId="{3794DF4C-4171-42AF-BE09-3F253E5BD9A9}" type="presOf" srcId="{88C4C29B-E437-4886-B929-186EC09F54C4}" destId="{D1EEFFB4-EF85-4F1A-A654-B48AFAC773E2}" srcOrd="1" destOrd="0" presId="urn:microsoft.com/office/officeart/2008/layout/HorizontalMultiLevelHierarchy"/>
    <dgm:cxn modelId="{86D3F1E3-E119-407D-A4F8-EBCDB758DEE8}" type="presOf" srcId="{370303FC-37F3-48A5-A192-87453B380EDD}" destId="{64E84836-0163-41B7-82D7-755D720786B4}" srcOrd="1" destOrd="0" presId="urn:microsoft.com/office/officeart/2008/layout/HorizontalMultiLevelHierarchy"/>
    <dgm:cxn modelId="{7BDAD4B4-D6EF-4219-A884-172E5A32E389}" type="presOf" srcId="{15F6510C-B0EF-422E-97C8-93E4799202A8}" destId="{A7341312-14FE-4216-ADB9-91842C6A9981}" srcOrd="1" destOrd="0" presId="urn:microsoft.com/office/officeart/2008/layout/HorizontalMultiLevelHierarchy"/>
    <dgm:cxn modelId="{2928E26E-72C3-4C7E-89CF-E0173E8DEDCA}" type="presOf" srcId="{74C40EC8-E60C-4920-95CA-17F108D5409A}" destId="{03D1138C-5406-48EF-A865-CF51686CC946}" srcOrd="0" destOrd="0" presId="urn:microsoft.com/office/officeart/2008/layout/HorizontalMultiLevelHierarchy"/>
    <dgm:cxn modelId="{814305D0-D8F1-4D84-A49D-43E21CB86B09}" type="presOf" srcId="{506D7C85-8265-498B-BABF-8E92AD0C060A}" destId="{8433D37D-EDC3-4877-9C92-0FBAD3BC8F8B}" srcOrd="0" destOrd="0" presId="urn:microsoft.com/office/officeart/2008/layout/HorizontalMultiLevelHierarchy"/>
    <dgm:cxn modelId="{0E83762F-6F9F-4090-9562-4D6BCC71CCE2}" type="presOf" srcId="{E0DC8B1C-C5CB-496D-8539-648297B10805}" destId="{6EF0B759-E497-47C6-AEDB-B77FEBCFB441}" srcOrd="0" destOrd="0" presId="urn:microsoft.com/office/officeart/2008/layout/HorizontalMultiLevelHierarchy"/>
    <dgm:cxn modelId="{C3AD422E-8C01-42A6-B1AF-D20B2E07E26D}" type="presOf" srcId="{0A0C61AC-0782-461C-B60E-E705A55EB653}" destId="{6F4B1003-76D0-4E22-BAD1-B470E6E1BF53}" srcOrd="1" destOrd="0" presId="urn:microsoft.com/office/officeart/2008/layout/HorizontalMultiLevelHierarchy"/>
    <dgm:cxn modelId="{91759A45-7634-48C8-84FF-1F63FE861B7F}" type="presOf" srcId="{4ECE2851-8C12-4161-AE77-1BA6694ADB8C}" destId="{AAEEE708-5F0B-4C44-90F2-A7300BAA0A61}" srcOrd="0" destOrd="0" presId="urn:microsoft.com/office/officeart/2008/layout/HorizontalMultiLevelHierarchy"/>
    <dgm:cxn modelId="{3233F138-1EA3-4B95-BC49-DDEA5743AF4E}" type="presOf" srcId="{B5435983-D89F-476F-B694-7849D9924CFA}" destId="{37FBA43F-4AE9-4047-A63D-222FF2080293}" srcOrd="0" destOrd="0" presId="urn:microsoft.com/office/officeart/2008/layout/HorizontalMultiLevelHierarchy"/>
    <dgm:cxn modelId="{7979ED34-DA96-4109-A403-92EA87629060}" type="presOf" srcId="{BEC73161-0FF4-4931-9753-7CED3E2AE203}" destId="{8CF0A1F7-5A45-4616-9168-4BEF188BCDFF}" srcOrd="0" destOrd="0" presId="urn:microsoft.com/office/officeart/2008/layout/HorizontalMultiLevelHierarchy"/>
    <dgm:cxn modelId="{58238053-8705-4F56-8E25-1B2E74AD6EB3}" srcId="{A18CE98F-6EDC-4894-A33C-D306307EF374}" destId="{74C40EC8-E60C-4920-95CA-17F108D5409A}" srcOrd="0" destOrd="0" parTransId="{15F6510C-B0EF-422E-97C8-93E4799202A8}" sibTransId="{9EE8CAEF-0657-4CEC-94C0-2E56B457ACB5}"/>
    <dgm:cxn modelId="{FE9DE9AB-9A04-4F8D-9762-B7AB7DC82584}" type="presOf" srcId="{D7593FF7-BAFA-4938-AC36-9A77E937FD4B}" destId="{A9047935-733D-4A37-AE09-87797F1299E7}" srcOrd="0" destOrd="0" presId="urn:microsoft.com/office/officeart/2008/layout/HorizontalMultiLevelHierarchy"/>
    <dgm:cxn modelId="{ABE2B0CB-3A15-4EC2-BE02-1A94AA9BB753}" srcId="{4907DEE4-287A-484C-AE8A-5DD9266D7E57}" destId="{E0DC8B1C-C5CB-496D-8539-648297B10805}" srcOrd="6" destOrd="0" parTransId="{6F8E4A9E-A83A-44AD-B64B-1A8C97DA050D}" sibTransId="{BC865FF5-A110-4863-9DBB-4AC762442DE1}"/>
    <dgm:cxn modelId="{34FE7C07-F6CE-4160-9F63-F89BFA2FFA15}" type="presOf" srcId="{C237C8DD-90CE-4567-9308-C00AE916C07F}" destId="{1904A247-36D9-418D-B985-C8C5A3D979BA}" srcOrd="0" destOrd="0" presId="urn:microsoft.com/office/officeart/2008/layout/HorizontalMultiLevelHierarchy"/>
    <dgm:cxn modelId="{1E412B4C-C006-4B49-86D3-EE1E1F350FC0}" type="presOf" srcId="{9D3C1CD9-DB13-4365-AE0B-9A6832467FD4}" destId="{069F7960-1AAF-45AA-9424-EA6333D90DBE}" srcOrd="0" destOrd="0" presId="urn:microsoft.com/office/officeart/2008/layout/HorizontalMultiLevelHierarchy"/>
    <dgm:cxn modelId="{A1411D67-69EC-4BBE-B665-A13697FAA754}" type="presOf" srcId="{2A8B5EAA-FE86-4715-B393-AC60B5A689B1}" destId="{25C0152B-0809-4AB8-91B3-DA6E579A4D64}" srcOrd="1" destOrd="0" presId="urn:microsoft.com/office/officeart/2008/layout/HorizontalMultiLevelHierarchy"/>
    <dgm:cxn modelId="{791D42C9-1A1D-41A8-A2A1-7EB4107393DE}" type="presOf" srcId="{2A8B5EAA-FE86-4715-B393-AC60B5A689B1}" destId="{1BCD3D24-904F-4BF8-8132-93E23E49F7E2}" srcOrd="0" destOrd="0" presId="urn:microsoft.com/office/officeart/2008/layout/HorizontalMultiLevelHierarchy"/>
    <dgm:cxn modelId="{08C6809E-5B02-4CFD-995F-17E7F0DE5CBA}" type="presOf" srcId="{52FDE354-88DE-4934-8DC5-6F64C69C95E9}" destId="{31C47BFE-6540-4AF9-8BA3-674F65D65539}" srcOrd="0" destOrd="0" presId="urn:microsoft.com/office/officeart/2008/layout/HorizontalMultiLevelHierarchy"/>
    <dgm:cxn modelId="{9F9E87DD-6A13-4D6A-81AE-32E21C8902A8}" type="presOf" srcId="{A41E2673-EB7E-4A1F-9307-6083DD86CE15}" destId="{B3DFEE03-5D02-48F8-978C-2D9DAA9D430A}" srcOrd="1" destOrd="0" presId="urn:microsoft.com/office/officeart/2008/layout/HorizontalMultiLevelHierarchy"/>
    <dgm:cxn modelId="{37D005D0-EFB4-4F7A-9E6C-9BAAE61A6800}" type="presOf" srcId="{694E0C2B-A281-497A-9115-44A6280ACAFE}" destId="{A02052EF-030E-40B2-B858-EF0694150213}" srcOrd="1" destOrd="0" presId="urn:microsoft.com/office/officeart/2008/layout/HorizontalMultiLevelHierarchy"/>
    <dgm:cxn modelId="{3736E3FD-C0A5-4BBB-A255-8D31B5A6D9FA}" srcId="{9D3C1CD9-DB13-4365-AE0B-9A6832467FD4}" destId="{C09561E5-12B9-4925-992A-A9738F9E91DD}" srcOrd="0" destOrd="0" parTransId="{9AADF3EA-9FC6-4A78-99FF-4D01EA68BEDE}" sibTransId="{465A70ED-22EC-453D-88FE-D4A7895D4902}"/>
    <dgm:cxn modelId="{CE72818E-AEE5-47AB-9C56-FD311BB3E262}" srcId="{4907DEE4-287A-484C-AE8A-5DD9266D7E57}" destId="{9D3C1CD9-DB13-4365-AE0B-9A6832467FD4}" srcOrd="3" destOrd="0" parTransId="{52FDE354-88DE-4934-8DC5-6F64C69C95E9}" sibTransId="{31AC27D9-A271-46E9-ACCE-D568BC8E80AE}"/>
    <dgm:cxn modelId="{D63AF841-A18F-43AD-A3D9-83F2FD4D48E8}" type="presOf" srcId="{B5435983-D89F-476F-B694-7849D9924CFA}" destId="{3AD444D7-8D3A-4C56-ABFA-B0818A71E6B3}" srcOrd="1" destOrd="0" presId="urn:microsoft.com/office/officeart/2008/layout/HorizontalMultiLevelHierarchy"/>
    <dgm:cxn modelId="{D244C056-499B-43F4-9F86-A9052FD225C8}" srcId="{4907DEE4-287A-484C-AE8A-5DD9266D7E57}" destId="{3A7F7C7C-3D51-415C-B49B-4ABBCFBFB89E}" srcOrd="7" destOrd="0" parTransId="{17F5E20B-8412-4E92-8E12-F4F20904CF44}" sibTransId="{CC7402A8-69EB-40A1-9157-D4311F9F1B32}"/>
    <dgm:cxn modelId="{39F0BE10-889E-4F13-BE60-35C4E96B3B10}" srcId="{4907DEE4-287A-484C-AE8A-5DD9266D7E57}" destId="{AEF5C7C3-E8E5-41FC-9B7E-5E25CB1BFAA0}" srcOrd="5" destOrd="0" parTransId="{0A0C61AC-0782-461C-B60E-E705A55EB653}" sibTransId="{0DBE501E-027B-4E5E-A46F-EAC419802DD4}"/>
    <dgm:cxn modelId="{BD6033A9-0A0B-4B4D-B14B-1B46C0CC9EB7}" type="presOf" srcId="{3A7F7C7C-3D51-415C-B49B-4ABBCFBFB89E}" destId="{0AA20D2F-253C-4507-9F85-102B008A1BEF}" srcOrd="0" destOrd="0" presId="urn:microsoft.com/office/officeart/2008/layout/HorizontalMultiLevelHierarchy"/>
    <dgm:cxn modelId="{C106EB60-FFEF-4237-95BA-5B1DC7F7676D}" type="presOf" srcId="{0A0C61AC-0782-461C-B60E-E705A55EB653}" destId="{F3004985-6C15-44A1-B4FA-AA6C89275A18}" srcOrd="0" destOrd="0" presId="urn:microsoft.com/office/officeart/2008/layout/HorizontalMultiLevelHierarchy"/>
    <dgm:cxn modelId="{B0CBCF1E-7F07-4E09-9949-99ED6F481E13}" srcId="{7E6AEAD9-2702-40DD-AD05-64146017F64C}" destId="{4FF34448-6B03-4A44-9441-E788AADA3BC9}" srcOrd="0" destOrd="0" parTransId="{694E0C2B-A281-497A-9115-44A6280ACAFE}" sibTransId="{A76AEFA7-CE37-4D7B-B7DD-3371D2EA85D8}"/>
    <dgm:cxn modelId="{3CC28147-01F7-46E7-A850-FCD86EBF8616}" type="presOf" srcId="{17F5E20B-8412-4E92-8E12-F4F20904CF44}" destId="{68284ADC-41BD-4679-957D-ACF9681D49FA}" srcOrd="1" destOrd="0" presId="urn:microsoft.com/office/officeart/2008/layout/HorizontalMultiLevelHierarchy"/>
    <dgm:cxn modelId="{F930B315-43C0-47EF-8B9F-3680E00CD3A5}" type="presOf" srcId="{52FDE354-88DE-4934-8DC5-6F64C69C95E9}" destId="{FC8127F6-86A5-42C3-8675-A69093E32538}" srcOrd="1" destOrd="0" presId="urn:microsoft.com/office/officeart/2008/layout/HorizontalMultiLevelHierarchy"/>
    <dgm:cxn modelId="{0839240F-91FF-42AD-B874-A0DA8BC0653A}" srcId="{6C235B61-1D69-464A-AA53-4033DD8698C2}" destId="{D0932C70-4597-4627-B566-5A207FACCEAE}" srcOrd="0" destOrd="0" parTransId="{2A8B5EAA-FE86-4715-B393-AC60B5A689B1}" sibTransId="{F80F590D-EAA1-4854-AE91-B5ED53A2CE07}"/>
    <dgm:cxn modelId="{E7BDB0A7-90BC-4943-A1FD-858E33A38681}" type="presOf" srcId="{BFF189E0-8BDD-48B8-BE36-3E03DD361DA0}" destId="{BE53A935-47F4-418D-9A7D-75342940DB65}" srcOrd="1" destOrd="0" presId="urn:microsoft.com/office/officeart/2008/layout/HorizontalMultiLevelHierarchy"/>
    <dgm:cxn modelId="{481D2E81-9FF1-47FD-B374-BD8EF07B16CE}" type="presOf" srcId="{BEC73161-0FF4-4931-9753-7CED3E2AE203}" destId="{1172150A-6F8A-47F7-AEDA-1615033B4B21}" srcOrd="1" destOrd="0" presId="urn:microsoft.com/office/officeart/2008/layout/HorizontalMultiLevelHierarchy"/>
    <dgm:cxn modelId="{8F9DE665-BCD5-46D4-AC17-8489A841D83E}" type="presOf" srcId="{694E0C2B-A281-497A-9115-44A6280ACAFE}" destId="{2753C66E-0912-47A5-A988-68D998A153DD}" srcOrd="0" destOrd="0" presId="urn:microsoft.com/office/officeart/2008/layout/HorizontalMultiLevelHierarchy"/>
    <dgm:cxn modelId="{ADDA1BE6-550A-43FE-9A99-9C7DF7561E09}" type="presOf" srcId="{6F8E4A9E-A83A-44AD-B64B-1A8C97DA050D}" destId="{FC7EC478-50DF-4C3C-BCCE-4BB97E716281}" srcOrd="1" destOrd="0" presId="urn:microsoft.com/office/officeart/2008/layout/HorizontalMultiLevelHierarchy"/>
    <dgm:cxn modelId="{0EE124AA-9AAF-4AA9-98EC-8164B1512764}" srcId="{AC6E7A15-F246-42B7-9AE6-C164825E983E}" destId="{4907DEE4-287A-484C-AE8A-5DD9266D7E57}" srcOrd="0" destOrd="0" parTransId="{0124420D-5EBD-412D-A98D-47F7624C07FD}" sibTransId="{5EB20DC7-CEA5-4906-B964-E329A4232F2C}"/>
    <dgm:cxn modelId="{0EA3B617-9562-4655-A46C-F57640483BA4}" type="presParOf" srcId="{CCC42F98-D7BC-44E9-960F-7A5EB888E988}" destId="{278C2003-E3FE-4D67-B747-9D50E7C8A3F8}" srcOrd="0" destOrd="0" presId="urn:microsoft.com/office/officeart/2008/layout/HorizontalMultiLevelHierarchy"/>
    <dgm:cxn modelId="{9D9D4EC8-0831-45C5-9D8B-D66C1C0BA0D4}" type="presParOf" srcId="{278C2003-E3FE-4D67-B747-9D50E7C8A3F8}" destId="{86C18D03-9136-409E-A6B2-E820FE7FC5B8}" srcOrd="0" destOrd="0" presId="urn:microsoft.com/office/officeart/2008/layout/HorizontalMultiLevelHierarchy"/>
    <dgm:cxn modelId="{A785F7AB-6D7C-479C-92D8-05D71C498541}" type="presParOf" srcId="{278C2003-E3FE-4D67-B747-9D50E7C8A3F8}" destId="{501C9B7E-58EA-447B-800C-F690624688C6}" srcOrd="1" destOrd="0" presId="urn:microsoft.com/office/officeart/2008/layout/HorizontalMultiLevelHierarchy"/>
    <dgm:cxn modelId="{C4635E3E-064F-4818-8003-3C247424F6B2}" type="presParOf" srcId="{501C9B7E-58EA-447B-800C-F690624688C6}" destId="{AD702D03-24E8-4A99-8A6B-1A1D9D424B90}" srcOrd="0" destOrd="0" presId="urn:microsoft.com/office/officeart/2008/layout/HorizontalMultiLevelHierarchy"/>
    <dgm:cxn modelId="{B0696E1A-F92D-4845-A353-DD9903E08A40}" type="presParOf" srcId="{AD702D03-24E8-4A99-8A6B-1A1D9D424B90}" destId="{0A952F8C-D412-4690-8EE9-0021DE3FD85E}" srcOrd="0" destOrd="0" presId="urn:microsoft.com/office/officeart/2008/layout/HorizontalMultiLevelHierarchy"/>
    <dgm:cxn modelId="{77C886AC-CA5F-47D0-85D0-7722C0D7C6F7}" type="presParOf" srcId="{501C9B7E-58EA-447B-800C-F690624688C6}" destId="{1E841511-D91E-4F75-8D4F-E3638764F02C}" srcOrd="1" destOrd="0" presId="urn:microsoft.com/office/officeart/2008/layout/HorizontalMultiLevelHierarchy"/>
    <dgm:cxn modelId="{515B10C2-141E-46CE-893D-D2283328893A}" type="presParOf" srcId="{1E841511-D91E-4F75-8D4F-E3638764F02C}" destId="{5E1DDA27-08BD-4586-A8D2-434936DA56E9}" srcOrd="0" destOrd="0" presId="urn:microsoft.com/office/officeart/2008/layout/HorizontalMultiLevelHierarchy"/>
    <dgm:cxn modelId="{4EB23CD4-9890-4550-9961-07486F6C65A3}" type="presParOf" srcId="{1E841511-D91E-4F75-8D4F-E3638764F02C}" destId="{12DF58F9-6457-4E18-BA5F-F435FB834DEB}" srcOrd="1" destOrd="0" presId="urn:microsoft.com/office/officeart/2008/layout/HorizontalMultiLevelHierarchy"/>
    <dgm:cxn modelId="{42D4F7E8-9FE1-4A66-BD85-5B741A24A496}" type="presParOf" srcId="{12DF58F9-6457-4E18-BA5F-F435FB834DEB}" destId="{164F13B4-0CFF-4D5D-8718-0511774CE6AA}" srcOrd="0" destOrd="0" presId="urn:microsoft.com/office/officeart/2008/layout/HorizontalMultiLevelHierarchy"/>
    <dgm:cxn modelId="{88EE282E-06CC-47B1-8929-847A5CB11573}" type="presParOf" srcId="{164F13B4-0CFF-4D5D-8718-0511774CE6AA}" destId="{64E84836-0163-41B7-82D7-755D720786B4}" srcOrd="0" destOrd="0" presId="urn:microsoft.com/office/officeart/2008/layout/HorizontalMultiLevelHierarchy"/>
    <dgm:cxn modelId="{DA446D07-1C41-465F-A7BC-318882890C6E}" type="presParOf" srcId="{12DF58F9-6457-4E18-BA5F-F435FB834DEB}" destId="{4FB21A50-DD25-45C6-8E90-51CA44A27FAD}" srcOrd="1" destOrd="0" presId="urn:microsoft.com/office/officeart/2008/layout/HorizontalMultiLevelHierarchy"/>
    <dgm:cxn modelId="{0B5831EE-2E8D-4329-97E4-0A50DB8D3836}" type="presParOf" srcId="{4FB21A50-DD25-45C6-8E90-51CA44A27FAD}" destId="{1904A247-36D9-418D-B985-C8C5A3D979BA}" srcOrd="0" destOrd="0" presId="urn:microsoft.com/office/officeart/2008/layout/HorizontalMultiLevelHierarchy"/>
    <dgm:cxn modelId="{E950F662-F971-46F1-804B-10FE53393849}" type="presParOf" srcId="{4FB21A50-DD25-45C6-8E90-51CA44A27FAD}" destId="{E7B41EB6-56E3-47B4-B96A-84FA67946397}" srcOrd="1" destOrd="0" presId="urn:microsoft.com/office/officeart/2008/layout/HorizontalMultiLevelHierarchy"/>
    <dgm:cxn modelId="{A957F8E5-66D8-4E3A-851F-4F67DA88A075}" type="presParOf" srcId="{501C9B7E-58EA-447B-800C-F690624688C6}" destId="{A9047935-733D-4A37-AE09-87797F1299E7}" srcOrd="2" destOrd="0" presId="urn:microsoft.com/office/officeart/2008/layout/HorizontalMultiLevelHierarchy"/>
    <dgm:cxn modelId="{FC38A5B8-C364-44BD-B1A6-251842E6EFA4}" type="presParOf" srcId="{A9047935-733D-4A37-AE09-87797F1299E7}" destId="{B3817366-BF1E-4EEA-AB44-8C5D8EABF777}" srcOrd="0" destOrd="0" presId="urn:microsoft.com/office/officeart/2008/layout/HorizontalMultiLevelHierarchy"/>
    <dgm:cxn modelId="{B224FF36-2B68-4AB5-AA67-75D73258C94A}" type="presParOf" srcId="{501C9B7E-58EA-447B-800C-F690624688C6}" destId="{D38E81FC-876B-46A1-91CA-2489403200BD}" srcOrd="3" destOrd="0" presId="urn:microsoft.com/office/officeart/2008/layout/HorizontalMultiLevelHierarchy"/>
    <dgm:cxn modelId="{0491578A-50F6-4237-A94F-1E6C3C013AD9}" type="presParOf" srcId="{D38E81FC-876B-46A1-91CA-2489403200BD}" destId="{9CF2A53C-35E4-41CE-99A6-BBA3440BE32E}" srcOrd="0" destOrd="0" presId="urn:microsoft.com/office/officeart/2008/layout/HorizontalMultiLevelHierarchy"/>
    <dgm:cxn modelId="{98EC7A56-51F3-4B7F-B2B4-6AC2C85AB413}" type="presParOf" srcId="{D38E81FC-876B-46A1-91CA-2489403200BD}" destId="{65824DFC-F11C-424D-80D2-94CF5FFF25D4}" srcOrd="1" destOrd="0" presId="urn:microsoft.com/office/officeart/2008/layout/HorizontalMultiLevelHierarchy"/>
    <dgm:cxn modelId="{D982F185-AB3E-4FB1-A0F9-373EC0AA7364}" type="presParOf" srcId="{65824DFC-F11C-424D-80D2-94CF5FFF25D4}" destId="{8433D37D-EDC3-4877-9C92-0FBAD3BC8F8B}" srcOrd="0" destOrd="0" presId="urn:microsoft.com/office/officeart/2008/layout/HorizontalMultiLevelHierarchy"/>
    <dgm:cxn modelId="{BD4D1AB6-6FEA-4A44-85DE-08638AEAD983}" type="presParOf" srcId="{8433D37D-EDC3-4877-9C92-0FBAD3BC8F8B}" destId="{92EBC097-94E2-42DA-8934-F9F9214D60B6}" srcOrd="0" destOrd="0" presId="urn:microsoft.com/office/officeart/2008/layout/HorizontalMultiLevelHierarchy"/>
    <dgm:cxn modelId="{1C8404B8-819F-4AE0-9DC1-99101085F23D}" type="presParOf" srcId="{65824DFC-F11C-424D-80D2-94CF5FFF25D4}" destId="{1A814E38-BB45-48C6-AB45-BFDF3AA7A3A1}" srcOrd="1" destOrd="0" presId="urn:microsoft.com/office/officeart/2008/layout/HorizontalMultiLevelHierarchy"/>
    <dgm:cxn modelId="{0EAB5938-CF13-44A3-9DCB-F1E3A6B6F198}" type="presParOf" srcId="{1A814E38-BB45-48C6-AB45-BFDF3AA7A3A1}" destId="{87BA1862-EB9A-44E2-ABC5-470AA46B70D6}" srcOrd="0" destOrd="0" presId="urn:microsoft.com/office/officeart/2008/layout/HorizontalMultiLevelHierarchy"/>
    <dgm:cxn modelId="{09F37DD3-5A40-4521-8AA7-33886524ADDC}" type="presParOf" srcId="{1A814E38-BB45-48C6-AB45-BFDF3AA7A3A1}" destId="{53C67B57-D356-480B-97E7-A26E4CA10582}" srcOrd="1" destOrd="0" presId="urn:microsoft.com/office/officeart/2008/layout/HorizontalMultiLevelHierarchy"/>
    <dgm:cxn modelId="{C3ED0DDA-5967-4F82-8FA5-8D25F16C98F3}" type="presParOf" srcId="{501C9B7E-58EA-447B-800C-F690624688C6}" destId="{AAEEE708-5F0B-4C44-90F2-A7300BAA0A61}" srcOrd="4" destOrd="0" presId="urn:microsoft.com/office/officeart/2008/layout/HorizontalMultiLevelHierarchy"/>
    <dgm:cxn modelId="{FD8B40E3-7627-493A-9D2D-BA6218CB6763}" type="presParOf" srcId="{AAEEE708-5F0B-4C44-90F2-A7300BAA0A61}" destId="{2E609D67-34DA-4049-9D04-E3175DBB9848}" srcOrd="0" destOrd="0" presId="urn:microsoft.com/office/officeart/2008/layout/HorizontalMultiLevelHierarchy"/>
    <dgm:cxn modelId="{F6E2C055-4C2A-47D9-9869-5CDE61DF4300}" type="presParOf" srcId="{501C9B7E-58EA-447B-800C-F690624688C6}" destId="{E26B973B-FB1A-454A-8FC5-DB245D9260D9}" srcOrd="5" destOrd="0" presId="urn:microsoft.com/office/officeart/2008/layout/HorizontalMultiLevelHierarchy"/>
    <dgm:cxn modelId="{E77E6110-2748-4846-8334-96BE8D3F8212}" type="presParOf" srcId="{E26B973B-FB1A-454A-8FC5-DB245D9260D9}" destId="{0D594767-F75C-47FC-9CF4-F818B42FD802}" srcOrd="0" destOrd="0" presId="urn:microsoft.com/office/officeart/2008/layout/HorizontalMultiLevelHierarchy"/>
    <dgm:cxn modelId="{9260FAF7-ACCA-4A29-A431-93AD124167C5}" type="presParOf" srcId="{E26B973B-FB1A-454A-8FC5-DB245D9260D9}" destId="{5C514F4C-CA03-4501-91AF-D05444C8EA72}" srcOrd="1" destOrd="0" presId="urn:microsoft.com/office/officeart/2008/layout/HorizontalMultiLevelHierarchy"/>
    <dgm:cxn modelId="{ED36E7F1-C1D1-4C7C-A157-6993C7C12891}" type="presParOf" srcId="{5C514F4C-CA03-4501-91AF-D05444C8EA72}" destId="{2753C66E-0912-47A5-A988-68D998A153DD}" srcOrd="0" destOrd="0" presId="urn:microsoft.com/office/officeart/2008/layout/HorizontalMultiLevelHierarchy"/>
    <dgm:cxn modelId="{D01CB5F8-DB0B-4D09-ABB2-F3617F7FFCDB}" type="presParOf" srcId="{2753C66E-0912-47A5-A988-68D998A153DD}" destId="{A02052EF-030E-40B2-B858-EF0694150213}" srcOrd="0" destOrd="0" presId="urn:microsoft.com/office/officeart/2008/layout/HorizontalMultiLevelHierarchy"/>
    <dgm:cxn modelId="{01580FD9-C99E-47E2-BC87-AEF5953746FC}" type="presParOf" srcId="{5C514F4C-CA03-4501-91AF-D05444C8EA72}" destId="{79726EA7-4CC5-44C4-8EC1-4888C3DB8938}" srcOrd="1" destOrd="0" presId="urn:microsoft.com/office/officeart/2008/layout/HorizontalMultiLevelHierarchy"/>
    <dgm:cxn modelId="{438C3FCA-C459-4DAE-9CD5-4BE6D00E0525}" type="presParOf" srcId="{79726EA7-4CC5-44C4-8EC1-4888C3DB8938}" destId="{5210100C-FC3C-40DA-B615-7E3697425C00}" srcOrd="0" destOrd="0" presId="urn:microsoft.com/office/officeart/2008/layout/HorizontalMultiLevelHierarchy"/>
    <dgm:cxn modelId="{11E538C3-0995-4FD4-AAEB-254C4DB41FE9}" type="presParOf" srcId="{79726EA7-4CC5-44C4-8EC1-4888C3DB8938}" destId="{41206924-505F-4339-BB36-3F2B5D5E41A4}" srcOrd="1" destOrd="0" presId="urn:microsoft.com/office/officeart/2008/layout/HorizontalMultiLevelHierarchy"/>
    <dgm:cxn modelId="{A5D6AAFB-AC29-48FC-A09B-BD5B425CF591}" type="presParOf" srcId="{501C9B7E-58EA-447B-800C-F690624688C6}" destId="{31C47BFE-6540-4AF9-8BA3-674F65D65539}" srcOrd="6" destOrd="0" presId="urn:microsoft.com/office/officeart/2008/layout/HorizontalMultiLevelHierarchy"/>
    <dgm:cxn modelId="{003B5594-F129-4A1B-AD60-2DBCF21FF017}" type="presParOf" srcId="{31C47BFE-6540-4AF9-8BA3-674F65D65539}" destId="{FC8127F6-86A5-42C3-8675-A69093E32538}" srcOrd="0" destOrd="0" presId="urn:microsoft.com/office/officeart/2008/layout/HorizontalMultiLevelHierarchy"/>
    <dgm:cxn modelId="{35599B0E-1920-4765-A59A-4055BFB5D07A}" type="presParOf" srcId="{501C9B7E-58EA-447B-800C-F690624688C6}" destId="{D57257D3-0B9C-4683-AB47-F001DBF860F6}" srcOrd="7" destOrd="0" presId="urn:microsoft.com/office/officeart/2008/layout/HorizontalMultiLevelHierarchy"/>
    <dgm:cxn modelId="{C1070BCE-E639-4213-A2F6-AAF0296D891A}" type="presParOf" srcId="{D57257D3-0B9C-4683-AB47-F001DBF860F6}" destId="{069F7960-1AAF-45AA-9424-EA6333D90DBE}" srcOrd="0" destOrd="0" presId="urn:microsoft.com/office/officeart/2008/layout/HorizontalMultiLevelHierarchy"/>
    <dgm:cxn modelId="{3D5BEBE6-24F8-4DB6-B5A5-F676062813B5}" type="presParOf" srcId="{D57257D3-0B9C-4683-AB47-F001DBF860F6}" destId="{F9EFAF9E-FE15-4860-9492-C5C36B88556C}" srcOrd="1" destOrd="0" presId="urn:microsoft.com/office/officeart/2008/layout/HorizontalMultiLevelHierarchy"/>
    <dgm:cxn modelId="{36AA253A-404B-4382-BD99-A2B77D4891BF}" type="presParOf" srcId="{F9EFAF9E-FE15-4860-9492-C5C36B88556C}" destId="{8449D73B-A0B3-4018-BF3F-96DA9065F01A}" srcOrd="0" destOrd="0" presId="urn:microsoft.com/office/officeart/2008/layout/HorizontalMultiLevelHierarchy"/>
    <dgm:cxn modelId="{2A2E2B68-612C-4214-B391-13A86193BAE1}" type="presParOf" srcId="{8449D73B-A0B3-4018-BF3F-96DA9065F01A}" destId="{C5D3D6A5-870D-4D33-8A55-3D6260AE58C9}" srcOrd="0" destOrd="0" presId="urn:microsoft.com/office/officeart/2008/layout/HorizontalMultiLevelHierarchy"/>
    <dgm:cxn modelId="{CE8C6856-7AFC-4229-B494-102B038AE832}" type="presParOf" srcId="{F9EFAF9E-FE15-4860-9492-C5C36B88556C}" destId="{E7B028BE-3688-47EA-B5D2-1993CCA183D9}" srcOrd="1" destOrd="0" presId="urn:microsoft.com/office/officeart/2008/layout/HorizontalMultiLevelHierarchy"/>
    <dgm:cxn modelId="{8CFF8124-7329-4A24-819F-57089ACE0255}" type="presParOf" srcId="{E7B028BE-3688-47EA-B5D2-1993CCA183D9}" destId="{AE9D4B95-DD19-453C-900F-BA05327C5EEB}" srcOrd="0" destOrd="0" presId="urn:microsoft.com/office/officeart/2008/layout/HorizontalMultiLevelHierarchy"/>
    <dgm:cxn modelId="{E1AA64D2-C1B6-4E28-A70F-C3D6B915EDB2}" type="presParOf" srcId="{E7B028BE-3688-47EA-B5D2-1993CCA183D9}" destId="{FE03F2B9-B8DF-4CD6-B0B6-F80E50C1E29E}" srcOrd="1" destOrd="0" presId="urn:microsoft.com/office/officeart/2008/layout/HorizontalMultiLevelHierarchy"/>
    <dgm:cxn modelId="{10C8AAC4-9616-48C3-9EDF-9FF23436D14E}" type="presParOf" srcId="{501C9B7E-58EA-447B-800C-F690624688C6}" destId="{700FA389-EED0-4FD8-9DEC-BEFEE5F6D879}" srcOrd="8" destOrd="0" presId="urn:microsoft.com/office/officeart/2008/layout/HorizontalMultiLevelHierarchy"/>
    <dgm:cxn modelId="{1F0BA741-443F-495F-B4DE-ACB826916370}" type="presParOf" srcId="{700FA389-EED0-4FD8-9DEC-BEFEE5F6D879}" destId="{B3DFEE03-5D02-48F8-978C-2D9DAA9D430A}" srcOrd="0" destOrd="0" presId="urn:microsoft.com/office/officeart/2008/layout/HorizontalMultiLevelHierarchy"/>
    <dgm:cxn modelId="{9D0E56AC-428F-4A05-8386-2AF7EE6E3FBC}" type="presParOf" srcId="{501C9B7E-58EA-447B-800C-F690624688C6}" destId="{FE6ED728-4E4A-40C0-8522-09D1995F8B49}" srcOrd="9" destOrd="0" presId="urn:microsoft.com/office/officeart/2008/layout/HorizontalMultiLevelHierarchy"/>
    <dgm:cxn modelId="{1DEAFB3A-3962-4F03-B0D3-314D83A26200}" type="presParOf" srcId="{FE6ED728-4E4A-40C0-8522-09D1995F8B49}" destId="{C7858DC1-3D5C-4DD1-A3A5-4C8A2D52B69E}" srcOrd="0" destOrd="0" presId="urn:microsoft.com/office/officeart/2008/layout/HorizontalMultiLevelHierarchy"/>
    <dgm:cxn modelId="{2A49D320-FDA9-4496-881E-997E32BCC1B2}" type="presParOf" srcId="{FE6ED728-4E4A-40C0-8522-09D1995F8B49}" destId="{D3602E7E-6AB1-4EE9-A1FF-CDFB6B26BAA6}" srcOrd="1" destOrd="0" presId="urn:microsoft.com/office/officeart/2008/layout/HorizontalMultiLevelHierarchy"/>
    <dgm:cxn modelId="{86DF030E-8F9E-4666-8144-B52B1AC08B92}" type="presParOf" srcId="{D3602E7E-6AB1-4EE9-A1FF-CDFB6B26BAA6}" destId="{1BCD3D24-904F-4BF8-8132-93E23E49F7E2}" srcOrd="0" destOrd="0" presId="urn:microsoft.com/office/officeart/2008/layout/HorizontalMultiLevelHierarchy"/>
    <dgm:cxn modelId="{EBED2EEC-CCD9-4C8C-B698-299348C83BA8}" type="presParOf" srcId="{1BCD3D24-904F-4BF8-8132-93E23E49F7E2}" destId="{25C0152B-0809-4AB8-91B3-DA6E579A4D64}" srcOrd="0" destOrd="0" presId="urn:microsoft.com/office/officeart/2008/layout/HorizontalMultiLevelHierarchy"/>
    <dgm:cxn modelId="{819EA70D-C5B2-40BC-ABD1-C9F5382EFDE4}" type="presParOf" srcId="{D3602E7E-6AB1-4EE9-A1FF-CDFB6B26BAA6}" destId="{4A9F8D67-326F-4DF2-83F6-3C1CAC17932F}" srcOrd="1" destOrd="0" presId="urn:microsoft.com/office/officeart/2008/layout/HorizontalMultiLevelHierarchy"/>
    <dgm:cxn modelId="{54ADBC53-904D-4AD6-BD01-B03D15FDAAFD}" type="presParOf" srcId="{4A9F8D67-326F-4DF2-83F6-3C1CAC17932F}" destId="{D5A9D635-1373-4C45-8871-8965B8204E9B}" srcOrd="0" destOrd="0" presId="urn:microsoft.com/office/officeart/2008/layout/HorizontalMultiLevelHierarchy"/>
    <dgm:cxn modelId="{43D0AE65-E8FD-4EF0-8A34-DB2972941330}" type="presParOf" srcId="{4A9F8D67-326F-4DF2-83F6-3C1CAC17932F}" destId="{79DDE7BC-CB58-4CE9-98F2-7FB2CF3328F4}" srcOrd="1" destOrd="0" presId="urn:microsoft.com/office/officeart/2008/layout/HorizontalMultiLevelHierarchy"/>
    <dgm:cxn modelId="{8E7C040E-8A8B-43B1-B0F9-3E60BD3F4594}" type="presParOf" srcId="{501C9B7E-58EA-447B-800C-F690624688C6}" destId="{F3004985-6C15-44A1-B4FA-AA6C89275A18}" srcOrd="10" destOrd="0" presId="urn:microsoft.com/office/officeart/2008/layout/HorizontalMultiLevelHierarchy"/>
    <dgm:cxn modelId="{89D9075B-126B-40AD-86AB-44D6402AB9A5}" type="presParOf" srcId="{F3004985-6C15-44A1-B4FA-AA6C89275A18}" destId="{6F4B1003-76D0-4E22-BAD1-B470E6E1BF53}" srcOrd="0" destOrd="0" presId="urn:microsoft.com/office/officeart/2008/layout/HorizontalMultiLevelHierarchy"/>
    <dgm:cxn modelId="{4DE0B7E3-8E0E-4D95-832A-FA004C328048}" type="presParOf" srcId="{501C9B7E-58EA-447B-800C-F690624688C6}" destId="{CBB37C5C-05DD-47FE-BAAE-681EF3615131}" srcOrd="11" destOrd="0" presId="urn:microsoft.com/office/officeart/2008/layout/HorizontalMultiLevelHierarchy"/>
    <dgm:cxn modelId="{D19D278F-3440-4DFA-B155-0BF7234D5910}" type="presParOf" srcId="{CBB37C5C-05DD-47FE-BAAE-681EF3615131}" destId="{5F16EB79-EC25-4EA2-BC13-509E03C36F98}" srcOrd="0" destOrd="0" presId="urn:microsoft.com/office/officeart/2008/layout/HorizontalMultiLevelHierarchy"/>
    <dgm:cxn modelId="{1BB4AF7B-D2C5-4C58-AF6B-4B8714606BF4}" type="presParOf" srcId="{CBB37C5C-05DD-47FE-BAAE-681EF3615131}" destId="{60F46140-1223-4356-8BB4-79073D46F281}" srcOrd="1" destOrd="0" presId="urn:microsoft.com/office/officeart/2008/layout/HorizontalMultiLevelHierarchy"/>
    <dgm:cxn modelId="{49D4ACA3-2867-4F74-8A45-6960792B7197}" type="presParOf" srcId="{60F46140-1223-4356-8BB4-79073D46F281}" destId="{37FBA43F-4AE9-4047-A63D-222FF2080293}" srcOrd="0" destOrd="0" presId="urn:microsoft.com/office/officeart/2008/layout/HorizontalMultiLevelHierarchy"/>
    <dgm:cxn modelId="{196C370A-8108-45AA-B619-BD381BFC8798}" type="presParOf" srcId="{37FBA43F-4AE9-4047-A63D-222FF2080293}" destId="{3AD444D7-8D3A-4C56-ABFA-B0818A71E6B3}" srcOrd="0" destOrd="0" presId="urn:microsoft.com/office/officeart/2008/layout/HorizontalMultiLevelHierarchy"/>
    <dgm:cxn modelId="{F765141D-E583-4385-A6DE-244FDF890F3C}" type="presParOf" srcId="{60F46140-1223-4356-8BB4-79073D46F281}" destId="{DD727F14-486E-405B-ACD4-349F07D52025}" srcOrd="1" destOrd="0" presId="urn:microsoft.com/office/officeart/2008/layout/HorizontalMultiLevelHierarchy"/>
    <dgm:cxn modelId="{DB52086B-33E0-4128-92D8-D06711F7E7D9}" type="presParOf" srcId="{DD727F14-486E-405B-ACD4-349F07D52025}" destId="{26B76E99-70A7-42F3-ADD6-E1700440285B}" srcOrd="0" destOrd="0" presId="urn:microsoft.com/office/officeart/2008/layout/HorizontalMultiLevelHierarchy"/>
    <dgm:cxn modelId="{EAFF15C5-DE42-4C78-AF61-07A89FE97A5C}" type="presParOf" srcId="{DD727F14-486E-405B-ACD4-349F07D52025}" destId="{BFD673EF-49C0-4A47-B58D-073CEB61633A}" srcOrd="1" destOrd="0" presId="urn:microsoft.com/office/officeart/2008/layout/HorizontalMultiLevelHierarchy"/>
    <dgm:cxn modelId="{A379279F-53D4-4C50-8DDA-6CD3E0A6E883}" type="presParOf" srcId="{501C9B7E-58EA-447B-800C-F690624688C6}" destId="{9961B06B-8E9B-40BB-A3A0-167EB9D3064F}" srcOrd="12" destOrd="0" presId="urn:microsoft.com/office/officeart/2008/layout/HorizontalMultiLevelHierarchy"/>
    <dgm:cxn modelId="{96D02291-85CE-4BE6-97E8-A9D35919A060}" type="presParOf" srcId="{9961B06B-8E9B-40BB-A3A0-167EB9D3064F}" destId="{FC7EC478-50DF-4C3C-BCCE-4BB97E716281}" srcOrd="0" destOrd="0" presId="urn:microsoft.com/office/officeart/2008/layout/HorizontalMultiLevelHierarchy"/>
    <dgm:cxn modelId="{DFB1024E-8CF3-4A21-ABAE-7D01A5EE025D}" type="presParOf" srcId="{501C9B7E-58EA-447B-800C-F690624688C6}" destId="{72555320-0778-4299-AE90-3151801221F5}" srcOrd="13" destOrd="0" presId="urn:microsoft.com/office/officeart/2008/layout/HorizontalMultiLevelHierarchy"/>
    <dgm:cxn modelId="{946B57DF-9779-4CC7-A907-0BBF0F883AAA}" type="presParOf" srcId="{72555320-0778-4299-AE90-3151801221F5}" destId="{6EF0B759-E497-47C6-AEDB-B77FEBCFB441}" srcOrd="0" destOrd="0" presId="urn:microsoft.com/office/officeart/2008/layout/HorizontalMultiLevelHierarchy"/>
    <dgm:cxn modelId="{BF62BB25-AC5E-4D4F-AEB0-B24A16F884B9}" type="presParOf" srcId="{72555320-0778-4299-AE90-3151801221F5}" destId="{76A3D798-9ED3-41BF-A559-395E7683C857}" srcOrd="1" destOrd="0" presId="urn:microsoft.com/office/officeart/2008/layout/HorizontalMultiLevelHierarchy"/>
    <dgm:cxn modelId="{3B025CC5-2E0F-4F8F-97FA-9F8C8464615E}" type="presParOf" srcId="{76A3D798-9ED3-41BF-A559-395E7683C857}" destId="{B2D1F144-99D2-4739-A824-2C85012FD009}" srcOrd="0" destOrd="0" presId="urn:microsoft.com/office/officeart/2008/layout/HorizontalMultiLevelHierarchy"/>
    <dgm:cxn modelId="{41CDB6DD-1A53-4B02-AE02-01C0CA0ADC7E}" type="presParOf" srcId="{B2D1F144-99D2-4739-A824-2C85012FD009}" destId="{BE53A935-47F4-418D-9A7D-75342940DB65}" srcOrd="0" destOrd="0" presId="urn:microsoft.com/office/officeart/2008/layout/HorizontalMultiLevelHierarchy"/>
    <dgm:cxn modelId="{88B8F7E8-7B25-4170-9600-B9CB3BF871F6}" type="presParOf" srcId="{76A3D798-9ED3-41BF-A559-395E7683C857}" destId="{010B858F-6DF2-422D-8D20-D6441D27802C}" srcOrd="1" destOrd="0" presId="urn:microsoft.com/office/officeart/2008/layout/HorizontalMultiLevelHierarchy"/>
    <dgm:cxn modelId="{B4FA2749-7544-4495-932E-2D730DBC6FD6}" type="presParOf" srcId="{010B858F-6DF2-422D-8D20-D6441D27802C}" destId="{8C855463-4D3A-4AB8-9BED-8176EF7A5E6E}" srcOrd="0" destOrd="0" presId="urn:microsoft.com/office/officeart/2008/layout/HorizontalMultiLevelHierarchy"/>
    <dgm:cxn modelId="{C73E0764-B893-4EC5-A87B-1CC78FA98679}" type="presParOf" srcId="{010B858F-6DF2-422D-8D20-D6441D27802C}" destId="{74F51F06-18D7-4AE8-8C70-21334ADA4177}" srcOrd="1" destOrd="0" presId="urn:microsoft.com/office/officeart/2008/layout/HorizontalMultiLevelHierarchy"/>
    <dgm:cxn modelId="{097E5138-5EE3-4CE5-B7E0-78C960683A5E}" type="presParOf" srcId="{501C9B7E-58EA-447B-800C-F690624688C6}" destId="{5887ECC7-A0D1-4D32-AE8D-FD8C704970EC}" srcOrd="14" destOrd="0" presId="urn:microsoft.com/office/officeart/2008/layout/HorizontalMultiLevelHierarchy"/>
    <dgm:cxn modelId="{28058109-0382-4F55-A61F-D40149E4551B}" type="presParOf" srcId="{5887ECC7-A0D1-4D32-AE8D-FD8C704970EC}" destId="{68284ADC-41BD-4679-957D-ACF9681D49FA}" srcOrd="0" destOrd="0" presId="urn:microsoft.com/office/officeart/2008/layout/HorizontalMultiLevelHierarchy"/>
    <dgm:cxn modelId="{C159D86F-7071-4E5A-9C61-6D7CCBF5BE9A}" type="presParOf" srcId="{501C9B7E-58EA-447B-800C-F690624688C6}" destId="{BAAB771B-B250-4BFB-ABC4-89BAE7678BB0}" srcOrd="15" destOrd="0" presId="urn:microsoft.com/office/officeart/2008/layout/HorizontalMultiLevelHierarchy"/>
    <dgm:cxn modelId="{4A045D34-0370-4052-BFD7-136158B03630}" type="presParOf" srcId="{BAAB771B-B250-4BFB-ABC4-89BAE7678BB0}" destId="{0AA20D2F-253C-4507-9F85-102B008A1BEF}" srcOrd="0" destOrd="0" presId="urn:microsoft.com/office/officeart/2008/layout/HorizontalMultiLevelHierarchy"/>
    <dgm:cxn modelId="{C46B8A5F-E6E6-4616-B03E-B11C403CB988}" type="presParOf" srcId="{BAAB771B-B250-4BFB-ABC4-89BAE7678BB0}" destId="{0AC12518-A63D-4DB3-A9E0-1C14E8966DD6}" srcOrd="1" destOrd="0" presId="urn:microsoft.com/office/officeart/2008/layout/HorizontalMultiLevelHierarchy"/>
    <dgm:cxn modelId="{A066ABD2-1FEC-430D-97F0-CB82B9E688BA}" type="presParOf" srcId="{0AC12518-A63D-4DB3-A9E0-1C14E8966DD6}" destId="{993B61CE-5EFF-4075-A0BF-CBF12018296F}" srcOrd="0" destOrd="0" presId="urn:microsoft.com/office/officeart/2008/layout/HorizontalMultiLevelHierarchy"/>
    <dgm:cxn modelId="{03D48A1A-D79E-4C06-A396-38F274990441}" type="presParOf" srcId="{993B61CE-5EFF-4075-A0BF-CBF12018296F}" destId="{D1EEFFB4-EF85-4F1A-A654-B48AFAC773E2}" srcOrd="0" destOrd="0" presId="urn:microsoft.com/office/officeart/2008/layout/HorizontalMultiLevelHierarchy"/>
    <dgm:cxn modelId="{C1980B9E-F7FF-40BF-BBAF-7775E1922F4F}" type="presParOf" srcId="{0AC12518-A63D-4DB3-A9E0-1C14E8966DD6}" destId="{FAA6EBC5-2181-4224-9A5C-2E7ED35091A1}" srcOrd="1" destOrd="0" presId="urn:microsoft.com/office/officeart/2008/layout/HorizontalMultiLevelHierarchy"/>
    <dgm:cxn modelId="{582066D8-8488-4355-800E-2CF3B5DFB47B}" type="presParOf" srcId="{FAA6EBC5-2181-4224-9A5C-2E7ED35091A1}" destId="{E04B31E5-0830-40AD-BF40-ABC55D4138F0}" srcOrd="0" destOrd="0" presId="urn:microsoft.com/office/officeart/2008/layout/HorizontalMultiLevelHierarchy"/>
    <dgm:cxn modelId="{CD8FCF98-FF31-4E96-8D20-58D3C0B5B9A8}" type="presParOf" srcId="{FAA6EBC5-2181-4224-9A5C-2E7ED35091A1}" destId="{886C5BFA-4C45-4FD3-AA47-F2E4BE1A4BCA}" srcOrd="1" destOrd="0" presId="urn:microsoft.com/office/officeart/2008/layout/HorizontalMultiLevelHierarchy"/>
    <dgm:cxn modelId="{AD218C61-A7D5-4DB3-9217-2D2329E032A9}" type="presParOf" srcId="{501C9B7E-58EA-447B-800C-F690624688C6}" destId="{8CF0A1F7-5A45-4616-9168-4BEF188BCDFF}" srcOrd="16" destOrd="0" presId="urn:microsoft.com/office/officeart/2008/layout/HorizontalMultiLevelHierarchy"/>
    <dgm:cxn modelId="{23D0235F-A656-4948-AC1D-8820B183944D}" type="presParOf" srcId="{8CF0A1F7-5A45-4616-9168-4BEF188BCDFF}" destId="{1172150A-6F8A-47F7-AEDA-1615033B4B21}" srcOrd="0" destOrd="0" presId="urn:microsoft.com/office/officeart/2008/layout/HorizontalMultiLevelHierarchy"/>
    <dgm:cxn modelId="{BA674413-8E75-4F0D-B17E-B39985BEDB78}" type="presParOf" srcId="{501C9B7E-58EA-447B-800C-F690624688C6}" destId="{06E48F8A-F0F4-4501-ADFC-13940AACE319}" srcOrd="17" destOrd="0" presId="urn:microsoft.com/office/officeart/2008/layout/HorizontalMultiLevelHierarchy"/>
    <dgm:cxn modelId="{18411933-8D86-443F-A66B-1A4207092FCF}" type="presParOf" srcId="{06E48F8A-F0F4-4501-ADFC-13940AACE319}" destId="{C6DB8046-EC32-4F00-A842-59784BBB5C97}" srcOrd="0" destOrd="0" presId="urn:microsoft.com/office/officeart/2008/layout/HorizontalMultiLevelHierarchy"/>
    <dgm:cxn modelId="{26B6E63E-ED88-4E49-AB4E-CFA23B91CD34}" type="presParOf" srcId="{06E48F8A-F0F4-4501-ADFC-13940AACE319}" destId="{D0E93010-D655-4FA9-8CEF-ACB999A09D6E}" srcOrd="1" destOrd="0" presId="urn:microsoft.com/office/officeart/2008/layout/HorizontalMultiLevelHierarchy"/>
    <dgm:cxn modelId="{739CAF3F-5B8D-444D-812E-EF6668995BB0}" type="presParOf" srcId="{D0E93010-D655-4FA9-8CEF-ACB999A09D6E}" destId="{793EA5CF-D18B-4784-92B4-2275B5318A0F}" srcOrd="0" destOrd="0" presId="urn:microsoft.com/office/officeart/2008/layout/HorizontalMultiLevelHierarchy"/>
    <dgm:cxn modelId="{0EFF14E4-5FF1-4C05-9152-140A64999500}" type="presParOf" srcId="{793EA5CF-D18B-4784-92B4-2275B5318A0F}" destId="{A1664A6D-8342-4178-A690-35605780DF75}" srcOrd="0" destOrd="0" presId="urn:microsoft.com/office/officeart/2008/layout/HorizontalMultiLevelHierarchy"/>
    <dgm:cxn modelId="{8656B77F-8E0E-404B-A136-E0C020DC39A0}" type="presParOf" srcId="{D0E93010-D655-4FA9-8CEF-ACB999A09D6E}" destId="{6ABE5561-AA4C-4C7B-B3BE-1046D5DC17CC}" srcOrd="1" destOrd="0" presId="urn:microsoft.com/office/officeart/2008/layout/HorizontalMultiLevelHierarchy"/>
    <dgm:cxn modelId="{67AC637C-19C7-4672-8546-27ECB8ED5F03}" type="presParOf" srcId="{6ABE5561-AA4C-4C7B-B3BE-1046D5DC17CC}" destId="{89789D83-D118-4AA9-B22F-0E3175FB83E2}" srcOrd="0" destOrd="0" presId="urn:microsoft.com/office/officeart/2008/layout/HorizontalMultiLevelHierarchy"/>
    <dgm:cxn modelId="{1D2E450D-E279-4165-92B6-0E8AF99EB7D8}" type="presParOf" srcId="{6ABE5561-AA4C-4C7B-B3BE-1046D5DC17CC}" destId="{2980B1B3-D1DA-4790-8DE9-DCD54A7523A2}" srcOrd="1" destOrd="0" presId="urn:microsoft.com/office/officeart/2008/layout/HorizontalMultiLevelHierarchy"/>
    <dgm:cxn modelId="{9A76FB17-287C-41DD-97E7-4E6155B4EEB6}" type="presParOf" srcId="{501C9B7E-58EA-447B-800C-F690624688C6}" destId="{909773D6-1F68-4708-BC77-A099C5BF5BC6}" srcOrd="18" destOrd="0" presId="urn:microsoft.com/office/officeart/2008/layout/HorizontalMultiLevelHierarchy"/>
    <dgm:cxn modelId="{1BCE4CB7-E4AD-4391-AB67-0A2635DF6BF6}" type="presParOf" srcId="{909773D6-1F68-4708-BC77-A099C5BF5BC6}" destId="{88460DB0-E6E7-461E-AD78-0D746D7486C0}" srcOrd="0" destOrd="0" presId="urn:microsoft.com/office/officeart/2008/layout/HorizontalMultiLevelHierarchy"/>
    <dgm:cxn modelId="{6CC064B1-76C1-4982-BAE8-5453C93F7824}" type="presParOf" srcId="{501C9B7E-58EA-447B-800C-F690624688C6}" destId="{E9A0BEE7-4ADE-4783-8CDE-F62595859C87}" srcOrd="19" destOrd="0" presId="urn:microsoft.com/office/officeart/2008/layout/HorizontalMultiLevelHierarchy"/>
    <dgm:cxn modelId="{408BFC6F-D2FF-4C8F-BB53-02E306EC654B}" type="presParOf" srcId="{E9A0BEE7-4ADE-4783-8CDE-F62595859C87}" destId="{E07D81C1-954C-4AF7-8E0F-B72C666CEB85}" srcOrd="0" destOrd="0" presId="urn:microsoft.com/office/officeart/2008/layout/HorizontalMultiLevelHierarchy"/>
    <dgm:cxn modelId="{EE735835-C1A3-4892-BAF9-1F111C5F7553}" type="presParOf" srcId="{E9A0BEE7-4ADE-4783-8CDE-F62595859C87}" destId="{4461BD1A-B711-4AA4-B9BF-87339531D15C}" srcOrd="1" destOrd="0" presId="urn:microsoft.com/office/officeart/2008/layout/HorizontalMultiLevelHierarchy"/>
    <dgm:cxn modelId="{B753D8A2-241C-4931-9DEB-6BDD552F162F}" type="presParOf" srcId="{4461BD1A-B711-4AA4-B9BF-87339531D15C}" destId="{917056A0-8A7B-4647-9029-196D0E019059}" srcOrd="0" destOrd="0" presId="urn:microsoft.com/office/officeart/2008/layout/HorizontalMultiLevelHierarchy"/>
    <dgm:cxn modelId="{BA095335-98B9-4296-A984-0D9178339949}" type="presParOf" srcId="{917056A0-8A7B-4647-9029-196D0E019059}" destId="{A7341312-14FE-4216-ADB9-91842C6A9981}" srcOrd="0" destOrd="0" presId="urn:microsoft.com/office/officeart/2008/layout/HorizontalMultiLevelHierarchy"/>
    <dgm:cxn modelId="{F5163DD0-46EC-4388-BBB8-7D9DB9E20A2C}" type="presParOf" srcId="{4461BD1A-B711-4AA4-B9BF-87339531D15C}" destId="{A3694BB4-E200-41DA-A317-34BB894AA612}" srcOrd="1" destOrd="0" presId="urn:microsoft.com/office/officeart/2008/layout/HorizontalMultiLevelHierarchy"/>
    <dgm:cxn modelId="{48333972-54F6-4FE1-8353-01AD5EC455E6}" type="presParOf" srcId="{A3694BB4-E200-41DA-A317-34BB894AA612}" destId="{03D1138C-5406-48EF-A865-CF51686CC946}" srcOrd="0" destOrd="0" presId="urn:microsoft.com/office/officeart/2008/layout/HorizontalMultiLevelHierarchy"/>
    <dgm:cxn modelId="{82FC65FB-E72B-4816-8FF1-09D29F4849C1}" type="presParOf" srcId="{A3694BB4-E200-41DA-A317-34BB894AA612}" destId="{98777D21-EB43-4459-B579-928A573F384A}"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7056A0-8A7B-4647-9029-196D0E019059}">
      <dsp:nvSpPr>
        <dsp:cNvPr id="0" name=""/>
        <dsp:cNvSpPr/>
      </dsp:nvSpPr>
      <dsp:spPr>
        <a:xfrm>
          <a:off x="5337708" y="5466647"/>
          <a:ext cx="307430" cy="91440"/>
        </a:xfrm>
        <a:custGeom>
          <a:avLst/>
          <a:gdLst/>
          <a:ahLst/>
          <a:cxnLst/>
          <a:rect l="0" t="0" r="0" b="0"/>
          <a:pathLst>
            <a:path>
              <a:moveTo>
                <a:pt x="0" y="45720"/>
              </a:moveTo>
              <a:lnTo>
                <a:pt x="307430"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s-IS" sz="500" kern="1200"/>
        </a:p>
      </dsp:txBody>
      <dsp:txXfrm>
        <a:off x="5483738" y="5504682"/>
        <a:ext cx="15371" cy="15371"/>
      </dsp:txXfrm>
    </dsp:sp>
    <dsp:sp modelId="{909773D6-1F68-4708-BC77-A099C5BF5BC6}">
      <dsp:nvSpPr>
        <dsp:cNvPr id="0" name=""/>
        <dsp:cNvSpPr/>
      </dsp:nvSpPr>
      <dsp:spPr>
        <a:xfrm>
          <a:off x="2173706" y="1988185"/>
          <a:ext cx="1452565" cy="3524182"/>
        </a:xfrm>
        <a:custGeom>
          <a:avLst/>
          <a:gdLst/>
          <a:ahLst/>
          <a:cxnLst/>
          <a:rect l="0" t="0" r="0" b="0"/>
          <a:pathLst>
            <a:path>
              <a:moveTo>
                <a:pt x="0" y="0"/>
              </a:moveTo>
              <a:lnTo>
                <a:pt x="726282" y="0"/>
              </a:lnTo>
              <a:lnTo>
                <a:pt x="726282" y="3524182"/>
              </a:lnTo>
              <a:lnTo>
                <a:pt x="1452565" y="352418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77850">
            <a:lnSpc>
              <a:spcPct val="90000"/>
            </a:lnSpc>
            <a:spcBef>
              <a:spcPct val="0"/>
            </a:spcBef>
            <a:spcAft>
              <a:spcPct val="35000"/>
            </a:spcAft>
          </a:pPr>
          <a:endParaRPr lang="is-IS" sz="1300" kern="1200"/>
        </a:p>
      </dsp:txBody>
      <dsp:txXfrm>
        <a:off x="2804694" y="3654981"/>
        <a:ext cx="190589" cy="190589"/>
      </dsp:txXfrm>
    </dsp:sp>
    <dsp:sp modelId="{793EA5CF-D18B-4784-92B4-2275B5318A0F}">
      <dsp:nvSpPr>
        <dsp:cNvPr id="0" name=""/>
        <dsp:cNvSpPr/>
      </dsp:nvSpPr>
      <dsp:spPr>
        <a:xfrm>
          <a:off x="5337708" y="4880842"/>
          <a:ext cx="307430" cy="91440"/>
        </a:xfrm>
        <a:custGeom>
          <a:avLst/>
          <a:gdLst/>
          <a:ahLst/>
          <a:cxnLst/>
          <a:rect l="0" t="0" r="0" b="0"/>
          <a:pathLst>
            <a:path>
              <a:moveTo>
                <a:pt x="0" y="45720"/>
              </a:moveTo>
              <a:lnTo>
                <a:pt x="307430"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s-IS" sz="500" kern="1200"/>
        </a:p>
      </dsp:txBody>
      <dsp:txXfrm>
        <a:off x="5483738" y="4918876"/>
        <a:ext cx="15371" cy="15371"/>
      </dsp:txXfrm>
    </dsp:sp>
    <dsp:sp modelId="{8CF0A1F7-5A45-4616-9168-4BEF188BCDFF}">
      <dsp:nvSpPr>
        <dsp:cNvPr id="0" name=""/>
        <dsp:cNvSpPr/>
      </dsp:nvSpPr>
      <dsp:spPr>
        <a:xfrm>
          <a:off x="2173706" y="1988185"/>
          <a:ext cx="1452565" cy="2938376"/>
        </a:xfrm>
        <a:custGeom>
          <a:avLst/>
          <a:gdLst/>
          <a:ahLst/>
          <a:cxnLst/>
          <a:rect l="0" t="0" r="0" b="0"/>
          <a:pathLst>
            <a:path>
              <a:moveTo>
                <a:pt x="0" y="0"/>
              </a:moveTo>
              <a:lnTo>
                <a:pt x="726282" y="0"/>
              </a:lnTo>
              <a:lnTo>
                <a:pt x="726282" y="2938376"/>
              </a:lnTo>
              <a:lnTo>
                <a:pt x="1452565" y="293837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88950">
            <a:lnSpc>
              <a:spcPct val="90000"/>
            </a:lnSpc>
            <a:spcBef>
              <a:spcPct val="0"/>
            </a:spcBef>
            <a:spcAft>
              <a:spcPct val="35000"/>
            </a:spcAft>
          </a:pPr>
          <a:endParaRPr lang="is-IS" sz="1100" kern="1200"/>
        </a:p>
      </dsp:txBody>
      <dsp:txXfrm>
        <a:off x="2818044" y="3375428"/>
        <a:ext cx="163890" cy="163890"/>
      </dsp:txXfrm>
    </dsp:sp>
    <dsp:sp modelId="{993B61CE-5EFF-4075-A0BF-CBF12018296F}">
      <dsp:nvSpPr>
        <dsp:cNvPr id="0" name=""/>
        <dsp:cNvSpPr/>
      </dsp:nvSpPr>
      <dsp:spPr>
        <a:xfrm>
          <a:off x="5337708" y="4295036"/>
          <a:ext cx="307430" cy="91440"/>
        </a:xfrm>
        <a:custGeom>
          <a:avLst/>
          <a:gdLst/>
          <a:ahLst/>
          <a:cxnLst/>
          <a:rect l="0" t="0" r="0" b="0"/>
          <a:pathLst>
            <a:path>
              <a:moveTo>
                <a:pt x="0" y="45720"/>
              </a:moveTo>
              <a:lnTo>
                <a:pt x="307430"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s-IS" sz="500" kern="1200"/>
        </a:p>
      </dsp:txBody>
      <dsp:txXfrm>
        <a:off x="5483738" y="4333070"/>
        <a:ext cx="15371" cy="15371"/>
      </dsp:txXfrm>
    </dsp:sp>
    <dsp:sp modelId="{5887ECC7-A0D1-4D32-AE8D-FD8C704970EC}">
      <dsp:nvSpPr>
        <dsp:cNvPr id="0" name=""/>
        <dsp:cNvSpPr/>
      </dsp:nvSpPr>
      <dsp:spPr>
        <a:xfrm>
          <a:off x="2173706" y="1988185"/>
          <a:ext cx="1452565" cy="2352571"/>
        </a:xfrm>
        <a:custGeom>
          <a:avLst/>
          <a:gdLst/>
          <a:ahLst/>
          <a:cxnLst/>
          <a:rect l="0" t="0" r="0" b="0"/>
          <a:pathLst>
            <a:path>
              <a:moveTo>
                <a:pt x="0" y="0"/>
              </a:moveTo>
              <a:lnTo>
                <a:pt x="726282" y="0"/>
              </a:lnTo>
              <a:lnTo>
                <a:pt x="726282" y="2352571"/>
              </a:lnTo>
              <a:lnTo>
                <a:pt x="1452565" y="23525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400050">
            <a:lnSpc>
              <a:spcPct val="90000"/>
            </a:lnSpc>
            <a:spcBef>
              <a:spcPct val="0"/>
            </a:spcBef>
            <a:spcAft>
              <a:spcPct val="35000"/>
            </a:spcAft>
          </a:pPr>
          <a:endParaRPr lang="is-IS" sz="900" kern="1200"/>
        </a:p>
      </dsp:txBody>
      <dsp:txXfrm>
        <a:off x="2830867" y="3095348"/>
        <a:ext cx="138243" cy="138243"/>
      </dsp:txXfrm>
    </dsp:sp>
    <dsp:sp modelId="{B2D1F144-99D2-4739-A824-2C85012FD009}">
      <dsp:nvSpPr>
        <dsp:cNvPr id="0" name=""/>
        <dsp:cNvSpPr/>
      </dsp:nvSpPr>
      <dsp:spPr>
        <a:xfrm>
          <a:off x="5337708" y="3709230"/>
          <a:ext cx="307430" cy="91440"/>
        </a:xfrm>
        <a:custGeom>
          <a:avLst/>
          <a:gdLst/>
          <a:ahLst/>
          <a:cxnLst/>
          <a:rect l="0" t="0" r="0" b="0"/>
          <a:pathLst>
            <a:path>
              <a:moveTo>
                <a:pt x="0" y="45720"/>
              </a:moveTo>
              <a:lnTo>
                <a:pt x="307430"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s-IS" sz="500" kern="1200"/>
        </a:p>
      </dsp:txBody>
      <dsp:txXfrm>
        <a:off x="5483738" y="3747264"/>
        <a:ext cx="15371" cy="15371"/>
      </dsp:txXfrm>
    </dsp:sp>
    <dsp:sp modelId="{9961B06B-8E9B-40BB-A3A0-167EB9D3064F}">
      <dsp:nvSpPr>
        <dsp:cNvPr id="0" name=""/>
        <dsp:cNvSpPr/>
      </dsp:nvSpPr>
      <dsp:spPr>
        <a:xfrm>
          <a:off x="2173706" y="1988185"/>
          <a:ext cx="1452565" cy="1766765"/>
        </a:xfrm>
        <a:custGeom>
          <a:avLst/>
          <a:gdLst/>
          <a:ahLst/>
          <a:cxnLst/>
          <a:rect l="0" t="0" r="0" b="0"/>
          <a:pathLst>
            <a:path>
              <a:moveTo>
                <a:pt x="0" y="0"/>
              </a:moveTo>
              <a:lnTo>
                <a:pt x="726282" y="0"/>
              </a:lnTo>
              <a:lnTo>
                <a:pt x="726282" y="1766765"/>
              </a:lnTo>
              <a:lnTo>
                <a:pt x="1452565" y="176676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55600">
            <a:lnSpc>
              <a:spcPct val="90000"/>
            </a:lnSpc>
            <a:spcBef>
              <a:spcPct val="0"/>
            </a:spcBef>
            <a:spcAft>
              <a:spcPct val="35000"/>
            </a:spcAft>
          </a:pPr>
          <a:endParaRPr lang="is-IS" sz="800" kern="1200"/>
        </a:p>
      </dsp:txBody>
      <dsp:txXfrm>
        <a:off x="2842808" y="2814387"/>
        <a:ext cx="114361" cy="114361"/>
      </dsp:txXfrm>
    </dsp:sp>
    <dsp:sp modelId="{37FBA43F-4AE9-4047-A63D-222FF2080293}">
      <dsp:nvSpPr>
        <dsp:cNvPr id="0" name=""/>
        <dsp:cNvSpPr/>
      </dsp:nvSpPr>
      <dsp:spPr>
        <a:xfrm>
          <a:off x="5367975" y="3123424"/>
          <a:ext cx="307430" cy="91440"/>
        </a:xfrm>
        <a:custGeom>
          <a:avLst/>
          <a:gdLst/>
          <a:ahLst/>
          <a:cxnLst/>
          <a:rect l="0" t="0" r="0" b="0"/>
          <a:pathLst>
            <a:path>
              <a:moveTo>
                <a:pt x="0" y="45720"/>
              </a:moveTo>
              <a:lnTo>
                <a:pt x="307430"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is-IS" sz="500" kern="1200"/>
        </a:p>
      </dsp:txBody>
      <dsp:txXfrm>
        <a:off x="5514005" y="3161459"/>
        <a:ext cx="15371" cy="15371"/>
      </dsp:txXfrm>
    </dsp:sp>
    <dsp:sp modelId="{F3004985-6C15-44A1-B4FA-AA6C89275A18}">
      <dsp:nvSpPr>
        <dsp:cNvPr id="0" name=""/>
        <dsp:cNvSpPr/>
      </dsp:nvSpPr>
      <dsp:spPr>
        <a:xfrm>
          <a:off x="2173706" y="1988185"/>
          <a:ext cx="1452565" cy="1180959"/>
        </a:xfrm>
        <a:custGeom>
          <a:avLst/>
          <a:gdLst/>
          <a:ahLst/>
          <a:cxnLst/>
          <a:rect l="0" t="0" r="0" b="0"/>
          <a:pathLst>
            <a:path>
              <a:moveTo>
                <a:pt x="0" y="0"/>
              </a:moveTo>
              <a:lnTo>
                <a:pt x="726282" y="0"/>
              </a:lnTo>
              <a:lnTo>
                <a:pt x="726282" y="1180959"/>
              </a:lnTo>
              <a:lnTo>
                <a:pt x="1452565" y="118095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is-IS" sz="600" kern="1200"/>
        </a:p>
      </dsp:txBody>
      <dsp:txXfrm>
        <a:off x="2853187" y="2531863"/>
        <a:ext cx="93603" cy="93603"/>
      </dsp:txXfrm>
    </dsp:sp>
    <dsp:sp modelId="{1BCD3D24-904F-4BF8-8132-93E23E49F7E2}">
      <dsp:nvSpPr>
        <dsp:cNvPr id="0" name=""/>
        <dsp:cNvSpPr/>
      </dsp:nvSpPr>
      <dsp:spPr>
        <a:xfrm>
          <a:off x="5367975" y="2537619"/>
          <a:ext cx="307430" cy="91440"/>
        </a:xfrm>
        <a:custGeom>
          <a:avLst/>
          <a:gdLst/>
          <a:ahLst/>
          <a:cxnLst/>
          <a:rect l="0" t="0" r="0" b="0"/>
          <a:pathLst>
            <a:path>
              <a:moveTo>
                <a:pt x="0" y="45720"/>
              </a:moveTo>
              <a:lnTo>
                <a:pt x="307430"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14005" y="2575653"/>
        <a:ext cx="15371" cy="15371"/>
      </dsp:txXfrm>
    </dsp:sp>
    <dsp:sp modelId="{700FA389-EED0-4FD8-9DEC-BEFEE5F6D879}">
      <dsp:nvSpPr>
        <dsp:cNvPr id="0" name=""/>
        <dsp:cNvSpPr/>
      </dsp:nvSpPr>
      <dsp:spPr>
        <a:xfrm>
          <a:off x="2173706" y="1988185"/>
          <a:ext cx="1452565" cy="595153"/>
        </a:xfrm>
        <a:custGeom>
          <a:avLst/>
          <a:gdLst/>
          <a:ahLst/>
          <a:cxnLst/>
          <a:rect l="0" t="0" r="0" b="0"/>
          <a:pathLst>
            <a:path>
              <a:moveTo>
                <a:pt x="0" y="0"/>
              </a:moveTo>
              <a:lnTo>
                <a:pt x="726282" y="0"/>
              </a:lnTo>
              <a:lnTo>
                <a:pt x="726282" y="595153"/>
              </a:lnTo>
              <a:lnTo>
                <a:pt x="1452565" y="5951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60745" y="2246518"/>
        <a:ext cx="78488" cy="78488"/>
      </dsp:txXfrm>
    </dsp:sp>
    <dsp:sp modelId="{8449D73B-A0B3-4018-BF3F-96DA9065F01A}">
      <dsp:nvSpPr>
        <dsp:cNvPr id="0" name=""/>
        <dsp:cNvSpPr/>
      </dsp:nvSpPr>
      <dsp:spPr>
        <a:xfrm>
          <a:off x="5367975" y="1951813"/>
          <a:ext cx="307430" cy="91440"/>
        </a:xfrm>
        <a:custGeom>
          <a:avLst/>
          <a:gdLst/>
          <a:ahLst/>
          <a:cxnLst/>
          <a:rect l="0" t="0" r="0" b="0"/>
          <a:pathLst>
            <a:path>
              <a:moveTo>
                <a:pt x="0" y="45720"/>
              </a:moveTo>
              <a:lnTo>
                <a:pt x="307430"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14005" y="1989847"/>
        <a:ext cx="15371" cy="15371"/>
      </dsp:txXfrm>
    </dsp:sp>
    <dsp:sp modelId="{31C47BFE-6540-4AF9-8BA3-674F65D65539}">
      <dsp:nvSpPr>
        <dsp:cNvPr id="0" name=""/>
        <dsp:cNvSpPr/>
      </dsp:nvSpPr>
      <dsp:spPr>
        <a:xfrm>
          <a:off x="2173706" y="1942465"/>
          <a:ext cx="1452565" cy="91440"/>
        </a:xfrm>
        <a:custGeom>
          <a:avLst/>
          <a:gdLst/>
          <a:ahLst/>
          <a:cxnLst/>
          <a:rect l="0" t="0" r="0" b="0"/>
          <a:pathLst>
            <a:path>
              <a:moveTo>
                <a:pt x="0" y="45720"/>
              </a:moveTo>
              <a:lnTo>
                <a:pt x="726282" y="45720"/>
              </a:lnTo>
              <a:lnTo>
                <a:pt x="726282" y="55068"/>
              </a:lnTo>
              <a:lnTo>
                <a:pt x="1452565" y="5506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63674" y="1951870"/>
        <a:ext cx="72629" cy="72629"/>
      </dsp:txXfrm>
    </dsp:sp>
    <dsp:sp modelId="{2753C66E-0912-47A5-A988-68D998A153DD}">
      <dsp:nvSpPr>
        <dsp:cNvPr id="0" name=""/>
        <dsp:cNvSpPr/>
      </dsp:nvSpPr>
      <dsp:spPr>
        <a:xfrm>
          <a:off x="5379058" y="1366007"/>
          <a:ext cx="296347" cy="91440"/>
        </a:xfrm>
        <a:custGeom>
          <a:avLst/>
          <a:gdLst/>
          <a:ahLst/>
          <a:cxnLst/>
          <a:rect l="0" t="0" r="0" b="0"/>
          <a:pathLst>
            <a:path>
              <a:moveTo>
                <a:pt x="0" y="45720"/>
              </a:moveTo>
              <a:lnTo>
                <a:pt x="296347"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519823" y="1404318"/>
        <a:ext cx="14817" cy="14817"/>
      </dsp:txXfrm>
    </dsp:sp>
    <dsp:sp modelId="{AAEEE708-5F0B-4C44-90F2-A7300BAA0A61}">
      <dsp:nvSpPr>
        <dsp:cNvPr id="0" name=""/>
        <dsp:cNvSpPr/>
      </dsp:nvSpPr>
      <dsp:spPr>
        <a:xfrm>
          <a:off x="2173706" y="1411727"/>
          <a:ext cx="1463648" cy="576457"/>
        </a:xfrm>
        <a:custGeom>
          <a:avLst/>
          <a:gdLst/>
          <a:ahLst/>
          <a:cxnLst/>
          <a:rect l="0" t="0" r="0" b="0"/>
          <a:pathLst>
            <a:path>
              <a:moveTo>
                <a:pt x="0" y="576457"/>
              </a:moveTo>
              <a:lnTo>
                <a:pt x="731824" y="576457"/>
              </a:lnTo>
              <a:lnTo>
                <a:pt x="731824" y="0"/>
              </a:lnTo>
              <a:lnTo>
                <a:pt x="1463648"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866203" y="1660629"/>
        <a:ext cx="78653" cy="78653"/>
      </dsp:txXfrm>
    </dsp:sp>
    <dsp:sp modelId="{8433D37D-EDC3-4877-9C92-0FBAD3BC8F8B}">
      <dsp:nvSpPr>
        <dsp:cNvPr id="0" name=""/>
        <dsp:cNvSpPr/>
      </dsp:nvSpPr>
      <dsp:spPr>
        <a:xfrm>
          <a:off x="5337708" y="780201"/>
          <a:ext cx="307430" cy="91440"/>
        </a:xfrm>
        <a:custGeom>
          <a:avLst/>
          <a:gdLst/>
          <a:ahLst/>
          <a:cxnLst/>
          <a:rect l="0" t="0" r="0" b="0"/>
          <a:pathLst>
            <a:path>
              <a:moveTo>
                <a:pt x="0" y="45720"/>
              </a:moveTo>
              <a:lnTo>
                <a:pt x="307430"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83738" y="818236"/>
        <a:ext cx="15371" cy="15371"/>
      </dsp:txXfrm>
    </dsp:sp>
    <dsp:sp modelId="{A9047935-733D-4A37-AE09-87797F1299E7}">
      <dsp:nvSpPr>
        <dsp:cNvPr id="0" name=""/>
        <dsp:cNvSpPr/>
      </dsp:nvSpPr>
      <dsp:spPr>
        <a:xfrm>
          <a:off x="2173706" y="825921"/>
          <a:ext cx="1452565" cy="1162263"/>
        </a:xfrm>
        <a:custGeom>
          <a:avLst/>
          <a:gdLst/>
          <a:ahLst/>
          <a:cxnLst/>
          <a:rect l="0" t="0" r="0" b="0"/>
          <a:pathLst>
            <a:path>
              <a:moveTo>
                <a:pt x="0" y="1162263"/>
              </a:moveTo>
              <a:lnTo>
                <a:pt x="726282" y="1162263"/>
              </a:lnTo>
              <a:lnTo>
                <a:pt x="726282" y="0"/>
              </a:lnTo>
              <a:lnTo>
                <a:pt x="1452565"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en-US" sz="600" kern="1200"/>
        </a:p>
      </dsp:txBody>
      <dsp:txXfrm>
        <a:off x="2853481" y="1360545"/>
        <a:ext cx="93016" cy="93016"/>
      </dsp:txXfrm>
    </dsp:sp>
    <dsp:sp modelId="{164F13B4-0CFF-4D5D-8718-0511774CE6AA}">
      <dsp:nvSpPr>
        <dsp:cNvPr id="0" name=""/>
        <dsp:cNvSpPr/>
      </dsp:nvSpPr>
      <dsp:spPr>
        <a:xfrm>
          <a:off x="5298680" y="194396"/>
          <a:ext cx="346459" cy="91440"/>
        </a:xfrm>
        <a:custGeom>
          <a:avLst/>
          <a:gdLst/>
          <a:ahLst/>
          <a:cxnLst/>
          <a:rect l="0" t="0" r="0" b="0"/>
          <a:pathLst>
            <a:path>
              <a:moveTo>
                <a:pt x="0" y="91051"/>
              </a:moveTo>
              <a:lnTo>
                <a:pt x="173229" y="91051"/>
              </a:lnTo>
              <a:lnTo>
                <a:pt x="173229" y="45720"/>
              </a:lnTo>
              <a:lnTo>
                <a:pt x="346459" y="4572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5463174" y="231380"/>
        <a:ext cx="17470" cy="17470"/>
      </dsp:txXfrm>
    </dsp:sp>
    <dsp:sp modelId="{AD702D03-24E8-4A99-8A6B-1A1D9D424B90}">
      <dsp:nvSpPr>
        <dsp:cNvPr id="0" name=""/>
        <dsp:cNvSpPr/>
      </dsp:nvSpPr>
      <dsp:spPr>
        <a:xfrm>
          <a:off x="2173706" y="285448"/>
          <a:ext cx="1413537" cy="1702737"/>
        </a:xfrm>
        <a:custGeom>
          <a:avLst/>
          <a:gdLst/>
          <a:ahLst/>
          <a:cxnLst/>
          <a:rect l="0" t="0" r="0" b="0"/>
          <a:pathLst>
            <a:path>
              <a:moveTo>
                <a:pt x="0" y="1702737"/>
              </a:moveTo>
              <a:lnTo>
                <a:pt x="706768" y="1702737"/>
              </a:lnTo>
              <a:lnTo>
                <a:pt x="706768" y="0"/>
              </a:lnTo>
              <a:lnTo>
                <a:pt x="1413537"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2825150" y="1081491"/>
        <a:ext cx="110650" cy="110650"/>
      </dsp:txXfrm>
    </dsp:sp>
    <dsp:sp modelId="{86C18D03-9136-409E-A6B2-E820FE7FC5B8}">
      <dsp:nvSpPr>
        <dsp:cNvPr id="0" name=""/>
        <dsp:cNvSpPr/>
      </dsp:nvSpPr>
      <dsp:spPr>
        <a:xfrm>
          <a:off x="0" y="888180"/>
          <a:ext cx="2147403" cy="2200009"/>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s-IS" sz="1600" kern="1200" dirty="0" smtClean="0"/>
            <a:t>Svæðisstjóri SHS</a:t>
          </a:r>
        </a:p>
        <a:p>
          <a:pPr lvl="0" algn="ctr" defTabSz="711200">
            <a:lnSpc>
              <a:spcPct val="90000"/>
            </a:lnSpc>
            <a:spcBef>
              <a:spcPct val="0"/>
            </a:spcBef>
            <a:spcAft>
              <a:spcPct val="35000"/>
            </a:spcAft>
          </a:pPr>
          <a:r>
            <a:rPr lang="is-IS" sz="800" kern="1200" dirty="0" smtClean="0"/>
            <a:t>Rekstur</a:t>
          </a:r>
        </a:p>
        <a:p>
          <a:pPr lvl="0" algn="ctr" defTabSz="711200">
            <a:lnSpc>
              <a:spcPct val="90000"/>
            </a:lnSpc>
            <a:spcBef>
              <a:spcPct val="0"/>
            </a:spcBef>
            <a:spcAft>
              <a:spcPct val="35000"/>
            </a:spcAft>
          </a:pPr>
          <a:r>
            <a:rPr lang="is-IS" sz="800" kern="1200" dirty="0" smtClean="0"/>
            <a:t>Þróun</a:t>
          </a:r>
        </a:p>
        <a:p>
          <a:pPr lvl="0" algn="ctr" defTabSz="711200">
            <a:lnSpc>
              <a:spcPct val="90000"/>
            </a:lnSpc>
            <a:spcBef>
              <a:spcPct val="0"/>
            </a:spcBef>
            <a:spcAft>
              <a:spcPct val="35000"/>
            </a:spcAft>
          </a:pPr>
          <a:r>
            <a:rPr lang="is-IS" sz="800" kern="1200" dirty="0" smtClean="0"/>
            <a:t>Gæðamál </a:t>
          </a:r>
        </a:p>
        <a:p>
          <a:pPr lvl="0" algn="ctr" defTabSz="711200">
            <a:lnSpc>
              <a:spcPct val="90000"/>
            </a:lnSpc>
            <a:spcBef>
              <a:spcPct val="0"/>
            </a:spcBef>
            <a:spcAft>
              <a:spcPct val="35000"/>
            </a:spcAft>
          </a:pPr>
          <a:r>
            <a:rPr lang="is-IS" sz="800" kern="1200" dirty="0" smtClean="0">
              <a:solidFill>
                <a:srgbClr val="FF0000"/>
              </a:solidFill>
            </a:rPr>
            <a:t>Árangursmælikvarðar</a:t>
          </a:r>
        </a:p>
        <a:p>
          <a:pPr lvl="0" algn="ctr" defTabSz="711200">
            <a:lnSpc>
              <a:spcPct val="90000"/>
            </a:lnSpc>
            <a:spcBef>
              <a:spcPct val="0"/>
            </a:spcBef>
            <a:spcAft>
              <a:spcPct val="35000"/>
            </a:spcAft>
          </a:pPr>
          <a:endParaRPr lang="is-IS" sz="800" b="1" kern="1200" dirty="0" smtClean="0">
            <a:solidFill>
              <a:srgbClr val="FF0000"/>
            </a:solidFill>
          </a:endParaRPr>
        </a:p>
        <a:p>
          <a:pPr lvl="0" algn="ctr" defTabSz="711200">
            <a:lnSpc>
              <a:spcPct val="90000"/>
            </a:lnSpc>
            <a:spcBef>
              <a:spcPct val="0"/>
            </a:spcBef>
            <a:spcAft>
              <a:spcPct val="35000"/>
            </a:spcAft>
          </a:pPr>
          <a:r>
            <a:rPr lang="is-IS" sz="800" b="1" kern="1200" dirty="0" smtClean="0">
              <a:solidFill>
                <a:srgbClr val="FF0000"/>
              </a:solidFill>
            </a:rPr>
            <a:t>Sérfræðingar í hjúkrun</a:t>
          </a:r>
        </a:p>
        <a:p>
          <a:pPr lvl="0" algn="ctr" defTabSz="711200">
            <a:lnSpc>
              <a:spcPct val="90000"/>
            </a:lnSpc>
            <a:spcBef>
              <a:spcPct val="0"/>
            </a:spcBef>
            <a:spcAft>
              <a:spcPct val="35000"/>
            </a:spcAft>
          </a:pPr>
          <a:r>
            <a:rPr lang="is-IS" sz="800" b="1" kern="1200" dirty="0" smtClean="0"/>
            <a:t>Inga Valgerður Kristinsdóttir</a:t>
          </a:r>
        </a:p>
        <a:p>
          <a:pPr lvl="0" algn="ctr" defTabSz="711200">
            <a:lnSpc>
              <a:spcPct val="90000"/>
            </a:lnSpc>
            <a:spcBef>
              <a:spcPct val="0"/>
            </a:spcBef>
            <a:spcAft>
              <a:spcPct val="35000"/>
            </a:spcAft>
          </a:pPr>
          <a:endParaRPr lang="is-IS" sz="800" b="1" kern="1200" dirty="0" smtClean="0">
            <a:solidFill>
              <a:srgbClr val="FF0000"/>
            </a:solidFill>
          </a:endParaRPr>
        </a:p>
        <a:p>
          <a:pPr lvl="0" algn="ctr" defTabSz="711200">
            <a:lnSpc>
              <a:spcPct val="90000"/>
            </a:lnSpc>
            <a:spcBef>
              <a:spcPct val="0"/>
            </a:spcBef>
            <a:spcAft>
              <a:spcPct val="35000"/>
            </a:spcAft>
          </a:pPr>
          <a:r>
            <a:rPr lang="is-IS" sz="800" b="1" kern="1200" dirty="0" smtClean="0">
              <a:solidFill>
                <a:srgbClr val="FF0000"/>
              </a:solidFill>
            </a:rPr>
            <a:t>Ritaraþjónusta</a:t>
          </a:r>
        </a:p>
        <a:p>
          <a:pPr lvl="0" algn="ctr" defTabSz="711200">
            <a:lnSpc>
              <a:spcPct val="90000"/>
            </a:lnSpc>
            <a:spcBef>
              <a:spcPct val="0"/>
            </a:spcBef>
            <a:spcAft>
              <a:spcPct val="35000"/>
            </a:spcAft>
          </a:pPr>
          <a:r>
            <a:rPr lang="is-IS" sz="800" b="0" kern="1200" dirty="0" smtClean="0">
              <a:solidFill>
                <a:schemeClr val="tx1"/>
              </a:solidFill>
            </a:rPr>
            <a:t>??</a:t>
          </a:r>
        </a:p>
        <a:p>
          <a:pPr lvl="0" algn="ctr" defTabSz="711200">
            <a:lnSpc>
              <a:spcPct val="90000"/>
            </a:lnSpc>
            <a:spcBef>
              <a:spcPct val="0"/>
            </a:spcBef>
            <a:spcAft>
              <a:spcPct val="35000"/>
            </a:spcAft>
          </a:pPr>
          <a:endParaRPr lang="en-US" sz="800" kern="1200" dirty="0"/>
        </a:p>
      </dsp:txBody>
      <dsp:txXfrm>
        <a:off x="0" y="888180"/>
        <a:ext cx="2147403" cy="2200009"/>
      </dsp:txXfrm>
    </dsp:sp>
    <dsp:sp modelId="{5E1DDA27-08BD-4586-A8D2-434936DA56E9}">
      <dsp:nvSpPr>
        <dsp:cNvPr id="0" name=""/>
        <dsp:cNvSpPr/>
      </dsp:nvSpPr>
      <dsp:spPr>
        <a:xfrm>
          <a:off x="3587243" y="51125"/>
          <a:ext cx="1711436" cy="468644"/>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6"/>
        </a:lnRef>
        <a:fillRef idx="2">
          <a:schemeClr val="accent6"/>
        </a:fillRef>
        <a:effectRef idx="1">
          <a:schemeClr val="accent6"/>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b="1" kern="1200" dirty="0" smtClean="0"/>
            <a:t>Teymisstjóri: Laus staða</a:t>
          </a:r>
        </a:p>
        <a:p>
          <a:pPr lvl="0" algn="ctr" defTabSz="311150">
            <a:lnSpc>
              <a:spcPct val="90000"/>
            </a:lnSpc>
            <a:spcBef>
              <a:spcPct val="0"/>
            </a:spcBef>
            <a:spcAft>
              <a:spcPct val="35000"/>
            </a:spcAft>
          </a:pPr>
          <a:r>
            <a:rPr lang="is-IS" sz="700" kern="1200" dirty="0" smtClean="0"/>
            <a:t>Svæði 1</a:t>
          </a:r>
        </a:p>
        <a:p>
          <a:pPr lvl="0" algn="ctr" defTabSz="311150">
            <a:lnSpc>
              <a:spcPct val="90000"/>
            </a:lnSpc>
            <a:spcBef>
              <a:spcPct val="0"/>
            </a:spcBef>
            <a:spcAft>
              <a:spcPct val="35000"/>
            </a:spcAft>
          </a:pPr>
          <a:r>
            <a:rPr lang="is-IS" sz="700" kern="1200" dirty="0" smtClean="0"/>
            <a:t>Hafnarfjörður</a:t>
          </a:r>
        </a:p>
      </dsp:txBody>
      <dsp:txXfrm>
        <a:off x="3587243" y="51125"/>
        <a:ext cx="1711436" cy="468644"/>
      </dsp:txXfrm>
    </dsp:sp>
    <dsp:sp modelId="{1904A247-36D9-418D-B985-C8C5A3D979BA}">
      <dsp:nvSpPr>
        <dsp:cNvPr id="0" name=""/>
        <dsp:cNvSpPr/>
      </dsp:nvSpPr>
      <dsp:spPr>
        <a:xfrm>
          <a:off x="5645139" y="5793"/>
          <a:ext cx="1537154" cy="46864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kern="1200" dirty="0" smtClean="0"/>
            <a:t>Mönnun á dagvakt:</a:t>
          </a:r>
          <a:br>
            <a:rPr lang="is-IS" sz="700" kern="1200" dirty="0" smtClean="0"/>
          </a:br>
          <a:r>
            <a:rPr lang="is-IS" sz="700" kern="1200" dirty="0" smtClean="0"/>
            <a:t>1 Teymisstj</a:t>
          </a:r>
          <a:r>
            <a:rPr lang="is-IS" sz="700" kern="1200" dirty="0" smtClean="0">
              <a:solidFill>
                <a:srgbClr val="FF0000"/>
              </a:solidFill>
            </a:rPr>
            <a:t>ó</a:t>
          </a:r>
          <a:r>
            <a:rPr lang="is-IS" sz="700" kern="1200" dirty="0" smtClean="0"/>
            <a:t>ri 8 tímar</a:t>
          </a:r>
          <a:br>
            <a:rPr lang="is-IS" sz="700" kern="1200" dirty="0" smtClean="0"/>
          </a:br>
          <a:r>
            <a:rPr lang="is-IS" sz="700" kern="1200" dirty="0" smtClean="0"/>
            <a:t>1 Hjúkrunarfr. 8 tímar</a:t>
          </a:r>
          <a:br>
            <a:rPr lang="is-IS" sz="700" kern="1200" dirty="0" smtClean="0"/>
          </a:br>
          <a:r>
            <a:rPr lang="is-IS" sz="700" kern="1200" dirty="0" smtClean="0"/>
            <a:t>3 sjúkraliðar 6 </a:t>
          </a:r>
          <a:r>
            <a:rPr lang="is-IS" sz="700" kern="1200" dirty="0" smtClean="0">
              <a:solidFill>
                <a:srgbClr val="FF0000"/>
              </a:solidFill>
            </a:rPr>
            <a:t>tímar</a:t>
          </a:r>
        </a:p>
      </dsp:txBody>
      <dsp:txXfrm>
        <a:off x="5645139" y="5793"/>
        <a:ext cx="1537154" cy="468644"/>
      </dsp:txXfrm>
    </dsp:sp>
    <dsp:sp modelId="{9CF2A53C-35E4-41CE-99A6-BBA3440BE32E}">
      <dsp:nvSpPr>
        <dsp:cNvPr id="0" name=""/>
        <dsp:cNvSpPr/>
      </dsp:nvSpPr>
      <dsp:spPr>
        <a:xfrm>
          <a:off x="3626272" y="591599"/>
          <a:ext cx="1711436" cy="468644"/>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6"/>
        </a:lnRef>
        <a:fillRef idx="2">
          <a:schemeClr val="accent6"/>
        </a:fillRef>
        <a:effectRef idx="1">
          <a:schemeClr val="accent6"/>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b="1" kern="1200" dirty="0" smtClean="0"/>
            <a:t>Teymisstjóri : Ingibjörg Guðmundsdóttir </a:t>
          </a:r>
        </a:p>
        <a:p>
          <a:pPr lvl="0" algn="ctr" defTabSz="311150">
            <a:lnSpc>
              <a:spcPct val="90000"/>
            </a:lnSpc>
            <a:spcBef>
              <a:spcPct val="0"/>
            </a:spcBef>
            <a:spcAft>
              <a:spcPct val="35000"/>
            </a:spcAft>
          </a:pPr>
          <a:r>
            <a:rPr lang="is-IS" sz="700" kern="1200" dirty="0" smtClean="0"/>
            <a:t>Svæði 2</a:t>
          </a:r>
        </a:p>
        <a:p>
          <a:pPr lvl="0" algn="ctr" defTabSz="311150">
            <a:lnSpc>
              <a:spcPct val="90000"/>
            </a:lnSpc>
            <a:spcBef>
              <a:spcPct val="0"/>
            </a:spcBef>
            <a:spcAft>
              <a:spcPct val="35000"/>
            </a:spcAft>
          </a:pPr>
          <a:r>
            <a:rPr lang="is-IS" sz="700" kern="1200" dirty="0" smtClean="0"/>
            <a:t>Hafnarfjörður</a:t>
          </a:r>
        </a:p>
      </dsp:txBody>
      <dsp:txXfrm>
        <a:off x="3626272" y="591599"/>
        <a:ext cx="1711436" cy="468644"/>
      </dsp:txXfrm>
    </dsp:sp>
    <dsp:sp modelId="{87BA1862-EB9A-44E2-ABC5-470AA46B70D6}">
      <dsp:nvSpPr>
        <dsp:cNvPr id="0" name=""/>
        <dsp:cNvSpPr/>
      </dsp:nvSpPr>
      <dsp:spPr>
        <a:xfrm>
          <a:off x="5645139" y="591599"/>
          <a:ext cx="1537154" cy="46864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kern="1200" dirty="0" smtClean="0"/>
            <a:t>Mönnun á dagvakt:</a:t>
          </a:r>
          <a:br>
            <a:rPr lang="is-IS" sz="700" kern="1200" dirty="0" smtClean="0"/>
          </a:br>
          <a:r>
            <a:rPr lang="is-IS" sz="700" kern="1200" dirty="0" smtClean="0"/>
            <a:t>1 Teymisstjóri 8 tímar</a:t>
          </a:r>
          <a:br>
            <a:rPr lang="is-IS" sz="700" kern="1200" dirty="0" smtClean="0"/>
          </a:br>
          <a:r>
            <a:rPr lang="is-IS" sz="700" kern="1200" dirty="0" smtClean="0"/>
            <a:t>1 Hjúkrunarfr. 8 tímar</a:t>
          </a:r>
          <a:br>
            <a:rPr lang="is-IS" sz="700" kern="1200" dirty="0" smtClean="0"/>
          </a:br>
          <a:r>
            <a:rPr lang="is-IS" sz="700" kern="1200" dirty="0" smtClean="0"/>
            <a:t>3 sjúkraliðar 6 tímar</a:t>
          </a:r>
          <a:endParaRPr lang="en-US" sz="700" kern="1200" dirty="0"/>
        </a:p>
      </dsp:txBody>
      <dsp:txXfrm>
        <a:off x="5645139" y="591599"/>
        <a:ext cx="1537154" cy="468644"/>
      </dsp:txXfrm>
    </dsp:sp>
    <dsp:sp modelId="{0D594767-F75C-47FC-9CF4-F818B42FD802}">
      <dsp:nvSpPr>
        <dsp:cNvPr id="0" name=""/>
        <dsp:cNvSpPr/>
      </dsp:nvSpPr>
      <dsp:spPr>
        <a:xfrm>
          <a:off x="3637354" y="1177405"/>
          <a:ext cx="1741703" cy="468644"/>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6"/>
        </a:lnRef>
        <a:fillRef idx="2">
          <a:schemeClr val="accent6"/>
        </a:fillRef>
        <a:effectRef idx="1">
          <a:schemeClr val="accent6"/>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b="1" kern="1200" dirty="0" smtClean="0"/>
            <a:t>Teymisstjóri: Hildigunnur Daníelsdóttir</a:t>
          </a:r>
        </a:p>
        <a:p>
          <a:pPr lvl="0" algn="ctr" defTabSz="311150">
            <a:lnSpc>
              <a:spcPct val="90000"/>
            </a:lnSpc>
            <a:spcBef>
              <a:spcPct val="0"/>
            </a:spcBef>
            <a:spcAft>
              <a:spcPct val="35000"/>
            </a:spcAft>
          </a:pPr>
          <a:r>
            <a:rPr lang="is-IS" sz="700" kern="1200" dirty="0" smtClean="0"/>
            <a:t>Svæði 3</a:t>
          </a:r>
        </a:p>
        <a:p>
          <a:pPr lvl="0" algn="ctr" defTabSz="311150">
            <a:lnSpc>
              <a:spcPct val="90000"/>
            </a:lnSpc>
            <a:spcBef>
              <a:spcPct val="0"/>
            </a:spcBef>
            <a:spcAft>
              <a:spcPct val="35000"/>
            </a:spcAft>
          </a:pPr>
          <a:r>
            <a:rPr lang="is-IS" sz="700" kern="1200" dirty="0" smtClean="0"/>
            <a:t>Hafnarfjörður </a:t>
          </a:r>
        </a:p>
      </dsp:txBody>
      <dsp:txXfrm>
        <a:off x="3637354" y="1177405"/>
        <a:ext cx="1741703" cy="468644"/>
      </dsp:txXfrm>
    </dsp:sp>
    <dsp:sp modelId="{5210100C-FC3C-40DA-B615-7E3697425C00}">
      <dsp:nvSpPr>
        <dsp:cNvPr id="0" name=""/>
        <dsp:cNvSpPr/>
      </dsp:nvSpPr>
      <dsp:spPr>
        <a:xfrm>
          <a:off x="5675406" y="1177405"/>
          <a:ext cx="1537154" cy="46864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kern="1200" dirty="0" smtClean="0"/>
            <a:t>Mönnun á dagvakt:</a:t>
          </a:r>
          <a:br>
            <a:rPr lang="is-IS" sz="700" kern="1200" dirty="0" smtClean="0"/>
          </a:br>
          <a:r>
            <a:rPr lang="is-IS" sz="700" kern="1200" dirty="0" smtClean="0"/>
            <a:t>1 Teymisstjóri 8 tímar</a:t>
          </a:r>
          <a:br>
            <a:rPr lang="is-IS" sz="700" kern="1200" dirty="0" smtClean="0"/>
          </a:br>
          <a:r>
            <a:rPr lang="is-IS" sz="700" kern="1200" dirty="0" smtClean="0"/>
            <a:t>1 Hjúkrunarfr. 8 tímar</a:t>
          </a:r>
          <a:br>
            <a:rPr lang="is-IS" sz="700" kern="1200" dirty="0" smtClean="0"/>
          </a:br>
          <a:r>
            <a:rPr lang="is-IS" sz="700" kern="1200" dirty="0" smtClean="0"/>
            <a:t>3 sjúkraliðar 6 tímar</a:t>
          </a:r>
          <a:endParaRPr lang="en-US" sz="700" kern="1200" dirty="0"/>
        </a:p>
      </dsp:txBody>
      <dsp:txXfrm>
        <a:off x="5675406" y="1177405"/>
        <a:ext cx="1537154" cy="468644"/>
      </dsp:txXfrm>
    </dsp:sp>
    <dsp:sp modelId="{069F7960-1AAF-45AA-9424-EA6333D90DBE}">
      <dsp:nvSpPr>
        <dsp:cNvPr id="0" name=""/>
        <dsp:cNvSpPr/>
      </dsp:nvSpPr>
      <dsp:spPr>
        <a:xfrm>
          <a:off x="3626272" y="1763211"/>
          <a:ext cx="1741703" cy="468644"/>
        </a:xfrm>
        <a:prstGeom prst="rect">
          <a:avLst/>
        </a:prstGeom>
        <a:gradFill rotWithShape="0">
          <a:gsLst>
            <a:gs pos="0">
              <a:schemeClr val="accent3"/>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6"/>
        </a:lnRef>
        <a:fillRef idx="2">
          <a:schemeClr val="accent6"/>
        </a:fillRef>
        <a:effectRef idx="1">
          <a:schemeClr val="accent6"/>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b="1" kern="1200" dirty="0" smtClean="0"/>
            <a:t>Teymisstjóri : Herdís Jakobsdóttir</a:t>
          </a:r>
        </a:p>
        <a:p>
          <a:pPr lvl="0" algn="ctr" defTabSz="311150">
            <a:lnSpc>
              <a:spcPct val="90000"/>
            </a:lnSpc>
            <a:spcBef>
              <a:spcPct val="0"/>
            </a:spcBef>
            <a:spcAft>
              <a:spcPct val="35000"/>
            </a:spcAft>
          </a:pPr>
          <a:r>
            <a:rPr lang="is-IS" sz="700" kern="1200" dirty="0" smtClean="0"/>
            <a:t>Svæði 4</a:t>
          </a:r>
        </a:p>
        <a:p>
          <a:pPr lvl="0" algn="ctr" defTabSz="311150">
            <a:lnSpc>
              <a:spcPct val="90000"/>
            </a:lnSpc>
            <a:spcBef>
              <a:spcPct val="0"/>
            </a:spcBef>
            <a:spcAft>
              <a:spcPct val="35000"/>
            </a:spcAft>
          </a:pPr>
          <a:r>
            <a:rPr lang="is-IS" sz="700" kern="1200" dirty="0" smtClean="0"/>
            <a:t>Hafnarfj/ Garaðbær</a:t>
          </a:r>
        </a:p>
      </dsp:txBody>
      <dsp:txXfrm>
        <a:off x="3626272" y="1763211"/>
        <a:ext cx="1741703" cy="468644"/>
      </dsp:txXfrm>
    </dsp:sp>
    <dsp:sp modelId="{AE9D4B95-DD19-453C-900F-BA05327C5EEB}">
      <dsp:nvSpPr>
        <dsp:cNvPr id="0" name=""/>
        <dsp:cNvSpPr/>
      </dsp:nvSpPr>
      <dsp:spPr>
        <a:xfrm>
          <a:off x="5675406" y="1763211"/>
          <a:ext cx="1537154" cy="46864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kern="1200" dirty="0" smtClean="0"/>
            <a:t>Mönnun á dagvakt:</a:t>
          </a:r>
          <a:br>
            <a:rPr lang="is-IS" sz="700" kern="1200" dirty="0" smtClean="0"/>
          </a:br>
          <a:r>
            <a:rPr lang="is-IS" sz="700" kern="1200" dirty="0" smtClean="0"/>
            <a:t>1 Teymisstjóri 8 tímar</a:t>
          </a:r>
          <a:br>
            <a:rPr lang="is-IS" sz="700" kern="1200" dirty="0" smtClean="0"/>
          </a:br>
          <a:r>
            <a:rPr lang="is-IS" sz="700" kern="1200" dirty="0" smtClean="0"/>
            <a:t>1 Hjúkrunarfr. 8 tímar</a:t>
          </a:r>
          <a:br>
            <a:rPr lang="is-IS" sz="700" kern="1200" dirty="0" smtClean="0"/>
          </a:br>
          <a:r>
            <a:rPr lang="is-IS" sz="700" kern="1200" dirty="0" smtClean="0"/>
            <a:t>3 sjúkraliðar 6 tímar</a:t>
          </a:r>
          <a:endParaRPr lang="en-US" sz="700" kern="1200" dirty="0"/>
        </a:p>
      </dsp:txBody>
      <dsp:txXfrm>
        <a:off x="5675406" y="1763211"/>
        <a:ext cx="1537154" cy="468644"/>
      </dsp:txXfrm>
    </dsp:sp>
    <dsp:sp modelId="{C7858DC1-3D5C-4DD1-A3A5-4C8A2D52B69E}">
      <dsp:nvSpPr>
        <dsp:cNvPr id="0" name=""/>
        <dsp:cNvSpPr/>
      </dsp:nvSpPr>
      <dsp:spPr>
        <a:xfrm>
          <a:off x="3626272" y="2349016"/>
          <a:ext cx="1741703" cy="468644"/>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3"/>
        </a:lnRef>
        <a:fillRef idx="2">
          <a:schemeClr val="accent3"/>
        </a:fillRef>
        <a:effectRef idx="1">
          <a:schemeClr val="accent3"/>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b="1" kern="1200" dirty="0" smtClean="0"/>
            <a:t>Teymisstjóri : Ásdís Geirsdóttir</a:t>
          </a:r>
        </a:p>
        <a:p>
          <a:pPr lvl="0" algn="ctr" defTabSz="311150">
            <a:lnSpc>
              <a:spcPct val="90000"/>
            </a:lnSpc>
            <a:spcBef>
              <a:spcPct val="0"/>
            </a:spcBef>
            <a:spcAft>
              <a:spcPct val="35000"/>
            </a:spcAft>
          </a:pPr>
          <a:r>
            <a:rPr lang="is-IS" sz="700" kern="1200" dirty="0" smtClean="0"/>
            <a:t>Svæði 5</a:t>
          </a:r>
        </a:p>
        <a:p>
          <a:pPr lvl="0" algn="ctr" defTabSz="311150">
            <a:lnSpc>
              <a:spcPct val="90000"/>
            </a:lnSpc>
            <a:spcBef>
              <a:spcPct val="0"/>
            </a:spcBef>
            <a:spcAft>
              <a:spcPct val="35000"/>
            </a:spcAft>
          </a:pPr>
          <a:r>
            <a:rPr lang="is-IS" sz="700" kern="1200" dirty="0" smtClean="0"/>
            <a:t>Garðabær</a:t>
          </a:r>
        </a:p>
      </dsp:txBody>
      <dsp:txXfrm>
        <a:off x="3626272" y="2349016"/>
        <a:ext cx="1741703" cy="468644"/>
      </dsp:txXfrm>
    </dsp:sp>
    <dsp:sp modelId="{D5A9D635-1373-4C45-8871-8965B8204E9B}">
      <dsp:nvSpPr>
        <dsp:cNvPr id="0" name=""/>
        <dsp:cNvSpPr/>
      </dsp:nvSpPr>
      <dsp:spPr>
        <a:xfrm>
          <a:off x="5675406" y="2349016"/>
          <a:ext cx="1537154" cy="46864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kern="1200" dirty="0" smtClean="0"/>
            <a:t>Mönnun á dagvakt:</a:t>
          </a:r>
          <a:br>
            <a:rPr lang="is-IS" sz="700" kern="1200" dirty="0" smtClean="0"/>
          </a:br>
          <a:r>
            <a:rPr lang="is-IS" sz="700" kern="1200" dirty="0" smtClean="0"/>
            <a:t>1 Teymisstjóri 8 tímar</a:t>
          </a:r>
          <a:br>
            <a:rPr lang="is-IS" sz="700" kern="1200" dirty="0" smtClean="0"/>
          </a:br>
          <a:r>
            <a:rPr lang="is-IS" sz="700" kern="1200" dirty="0" smtClean="0"/>
            <a:t>1 Hjúkrunarfr. 8 tímar</a:t>
          </a:r>
          <a:br>
            <a:rPr lang="is-IS" sz="700" kern="1200" dirty="0" smtClean="0"/>
          </a:br>
          <a:r>
            <a:rPr lang="is-IS" sz="700" kern="1200" dirty="0" smtClean="0"/>
            <a:t>3 sjúkraliðar 6 tímar</a:t>
          </a:r>
          <a:endParaRPr lang="en-US" sz="700" kern="1200" dirty="0"/>
        </a:p>
      </dsp:txBody>
      <dsp:txXfrm>
        <a:off x="5675406" y="2349016"/>
        <a:ext cx="1537154" cy="468644"/>
      </dsp:txXfrm>
    </dsp:sp>
    <dsp:sp modelId="{5F16EB79-EC25-4EA2-BC13-509E03C36F98}">
      <dsp:nvSpPr>
        <dsp:cNvPr id="0" name=""/>
        <dsp:cNvSpPr/>
      </dsp:nvSpPr>
      <dsp:spPr>
        <a:xfrm>
          <a:off x="3626272" y="2934822"/>
          <a:ext cx="1741703" cy="468644"/>
        </a:xfrm>
        <a:prstGeom prst="rect">
          <a:avLst/>
        </a:prstGeom>
        <a:gradFill rotWithShape="0">
          <a:gsLst>
            <a:gs pos="0">
              <a:schemeClr val="accent4"/>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3"/>
        </a:lnRef>
        <a:fillRef idx="2">
          <a:schemeClr val="accent3"/>
        </a:fillRef>
        <a:effectRef idx="1">
          <a:schemeClr val="accent3"/>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b="1" kern="1200" dirty="0" smtClean="0"/>
            <a:t>Teymisstjóri :  Laus staða</a:t>
          </a:r>
        </a:p>
        <a:p>
          <a:pPr lvl="0" algn="ctr" defTabSz="311150">
            <a:lnSpc>
              <a:spcPct val="90000"/>
            </a:lnSpc>
            <a:spcBef>
              <a:spcPct val="0"/>
            </a:spcBef>
            <a:spcAft>
              <a:spcPct val="35000"/>
            </a:spcAft>
          </a:pPr>
          <a:r>
            <a:rPr lang="is-IS" sz="700" kern="1200" dirty="0" smtClean="0"/>
            <a:t>Svæði 6</a:t>
          </a:r>
        </a:p>
        <a:p>
          <a:pPr lvl="0" algn="ctr" defTabSz="311150">
            <a:lnSpc>
              <a:spcPct val="90000"/>
            </a:lnSpc>
            <a:spcBef>
              <a:spcPct val="0"/>
            </a:spcBef>
            <a:spcAft>
              <a:spcPct val="35000"/>
            </a:spcAft>
          </a:pPr>
          <a:r>
            <a:rPr lang="is-IS" sz="700" kern="1200" dirty="0" smtClean="0"/>
            <a:t>Garðabær/ Kópavogur</a:t>
          </a:r>
          <a:endParaRPr lang="is-IS" sz="700" kern="1200" dirty="0"/>
        </a:p>
      </dsp:txBody>
      <dsp:txXfrm>
        <a:off x="3626272" y="2934822"/>
        <a:ext cx="1741703" cy="468644"/>
      </dsp:txXfrm>
    </dsp:sp>
    <dsp:sp modelId="{26B76E99-70A7-42F3-ADD6-E1700440285B}">
      <dsp:nvSpPr>
        <dsp:cNvPr id="0" name=""/>
        <dsp:cNvSpPr/>
      </dsp:nvSpPr>
      <dsp:spPr>
        <a:xfrm>
          <a:off x="5675406" y="2934822"/>
          <a:ext cx="1537154" cy="46864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kern="1200" dirty="0" smtClean="0"/>
            <a:t>Mönnun á dagvakt:</a:t>
          </a:r>
          <a:br>
            <a:rPr lang="is-IS" sz="700" kern="1200" dirty="0" smtClean="0"/>
          </a:br>
          <a:r>
            <a:rPr lang="is-IS" sz="700" kern="1200" dirty="0" smtClean="0"/>
            <a:t>1 Teymisstjóri 8 tímar</a:t>
          </a:r>
          <a:br>
            <a:rPr lang="is-IS" sz="700" kern="1200" dirty="0" smtClean="0"/>
          </a:br>
          <a:r>
            <a:rPr lang="is-IS" sz="700" kern="1200" dirty="0" smtClean="0"/>
            <a:t>1 Hjúkrunarfr. 8 tímar</a:t>
          </a:r>
          <a:br>
            <a:rPr lang="is-IS" sz="700" kern="1200" dirty="0" smtClean="0"/>
          </a:br>
          <a:r>
            <a:rPr lang="is-IS" sz="700" kern="1200" dirty="0" smtClean="0"/>
            <a:t>3 sjúkraliðar 6 tímar</a:t>
          </a:r>
          <a:endParaRPr lang="is-IS" sz="700" kern="1200" dirty="0"/>
        </a:p>
      </dsp:txBody>
      <dsp:txXfrm>
        <a:off x="5675406" y="2934822"/>
        <a:ext cx="1537154" cy="468644"/>
      </dsp:txXfrm>
    </dsp:sp>
    <dsp:sp modelId="{6EF0B759-E497-47C6-AEDB-B77FEBCFB441}">
      <dsp:nvSpPr>
        <dsp:cNvPr id="0" name=""/>
        <dsp:cNvSpPr/>
      </dsp:nvSpPr>
      <dsp:spPr>
        <a:xfrm>
          <a:off x="3626272" y="3520628"/>
          <a:ext cx="1711436" cy="468644"/>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4"/>
        </a:lnRef>
        <a:fillRef idx="2">
          <a:schemeClr val="accent4"/>
        </a:fillRef>
        <a:effectRef idx="1">
          <a:schemeClr val="accent4"/>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b="1" kern="1200" dirty="0" smtClean="0"/>
            <a:t>Teymisstjóri</a:t>
          </a:r>
          <a:r>
            <a:rPr lang="is-IS" sz="700" kern="1200" dirty="0" smtClean="0"/>
            <a:t>: </a:t>
          </a:r>
          <a:r>
            <a:rPr lang="is-IS" sz="700" b="1" kern="1200" dirty="0" smtClean="0"/>
            <a:t>Guðmunda</a:t>
          </a:r>
          <a:r>
            <a:rPr lang="is-IS" sz="700" kern="1200" dirty="0" smtClean="0"/>
            <a:t> </a:t>
          </a:r>
          <a:r>
            <a:rPr lang="is-IS" sz="700" b="1" kern="1200" dirty="0" smtClean="0"/>
            <a:t>H</a:t>
          </a:r>
          <a:r>
            <a:rPr lang="is-IS" sz="700" kern="1200" dirty="0" smtClean="0"/>
            <a:t>. </a:t>
          </a:r>
          <a:r>
            <a:rPr lang="is-IS" sz="700" b="1" kern="1200" dirty="0" smtClean="0"/>
            <a:t>Óskarsd</a:t>
          </a:r>
          <a:r>
            <a:rPr lang="is-IS" sz="700" kern="1200" dirty="0" smtClean="0"/>
            <a:t>.</a:t>
          </a:r>
        </a:p>
        <a:p>
          <a:pPr lvl="0" algn="ctr" defTabSz="311150">
            <a:lnSpc>
              <a:spcPct val="90000"/>
            </a:lnSpc>
            <a:spcBef>
              <a:spcPct val="0"/>
            </a:spcBef>
            <a:spcAft>
              <a:spcPct val="35000"/>
            </a:spcAft>
          </a:pPr>
          <a:r>
            <a:rPr lang="is-IS" sz="700" kern="1200" dirty="0" smtClean="0"/>
            <a:t>Svæði 7</a:t>
          </a:r>
        </a:p>
        <a:p>
          <a:pPr lvl="0" algn="ctr" defTabSz="311150">
            <a:lnSpc>
              <a:spcPct val="90000"/>
            </a:lnSpc>
            <a:spcBef>
              <a:spcPct val="0"/>
            </a:spcBef>
            <a:spcAft>
              <a:spcPct val="35000"/>
            </a:spcAft>
          </a:pPr>
          <a:r>
            <a:rPr lang="is-IS" sz="700" kern="1200" dirty="0" smtClean="0"/>
            <a:t>Kópavogur</a:t>
          </a:r>
          <a:endParaRPr lang="is-IS" sz="700" kern="1200" dirty="0"/>
        </a:p>
      </dsp:txBody>
      <dsp:txXfrm>
        <a:off x="3626272" y="3520628"/>
        <a:ext cx="1711436" cy="468644"/>
      </dsp:txXfrm>
    </dsp:sp>
    <dsp:sp modelId="{8C855463-4D3A-4AB8-9BED-8176EF7A5E6E}">
      <dsp:nvSpPr>
        <dsp:cNvPr id="0" name=""/>
        <dsp:cNvSpPr/>
      </dsp:nvSpPr>
      <dsp:spPr>
        <a:xfrm>
          <a:off x="5645139" y="3520628"/>
          <a:ext cx="1537154" cy="46864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kern="1200" dirty="0" smtClean="0"/>
            <a:t>Mönnun á dagvakt:</a:t>
          </a:r>
          <a:br>
            <a:rPr lang="is-IS" sz="700" kern="1200" dirty="0" smtClean="0"/>
          </a:br>
          <a:r>
            <a:rPr lang="is-IS" sz="700" kern="1200" dirty="0" smtClean="0"/>
            <a:t>1 Teymisstjóri 8 tímar</a:t>
          </a:r>
          <a:br>
            <a:rPr lang="is-IS" sz="700" kern="1200" dirty="0" smtClean="0"/>
          </a:br>
          <a:r>
            <a:rPr lang="is-IS" sz="700" kern="1200" dirty="0" smtClean="0"/>
            <a:t>1 Hjúkrunarfr. 8 tímar</a:t>
          </a:r>
          <a:br>
            <a:rPr lang="is-IS" sz="700" kern="1200" dirty="0" smtClean="0"/>
          </a:br>
          <a:r>
            <a:rPr lang="is-IS" sz="700" kern="1200" dirty="0" smtClean="0"/>
            <a:t>3 sjúkraliðar 6 tímar</a:t>
          </a:r>
          <a:endParaRPr lang="is-IS" sz="700" kern="1200" dirty="0"/>
        </a:p>
      </dsp:txBody>
      <dsp:txXfrm>
        <a:off x="5645139" y="3520628"/>
        <a:ext cx="1537154" cy="468644"/>
      </dsp:txXfrm>
    </dsp:sp>
    <dsp:sp modelId="{0AA20D2F-253C-4507-9F85-102B008A1BEF}">
      <dsp:nvSpPr>
        <dsp:cNvPr id="0" name=""/>
        <dsp:cNvSpPr/>
      </dsp:nvSpPr>
      <dsp:spPr>
        <a:xfrm>
          <a:off x="3626272" y="4106434"/>
          <a:ext cx="1711436" cy="468644"/>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4"/>
        </a:lnRef>
        <a:fillRef idx="2">
          <a:schemeClr val="accent4"/>
        </a:fillRef>
        <a:effectRef idx="1">
          <a:schemeClr val="accent4"/>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b="1" kern="1200" dirty="0" smtClean="0"/>
            <a:t>Teymisstjóri</a:t>
          </a:r>
          <a:r>
            <a:rPr lang="is-IS" sz="700" kern="1200" dirty="0" smtClean="0"/>
            <a:t>:Halldóra R. Þórðardóttir</a:t>
          </a:r>
        </a:p>
        <a:p>
          <a:pPr lvl="0" algn="ctr" defTabSz="311150">
            <a:lnSpc>
              <a:spcPct val="90000"/>
            </a:lnSpc>
            <a:spcBef>
              <a:spcPct val="0"/>
            </a:spcBef>
            <a:spcAft>
              <a:spcPct val="35000"/>
            </a:spcAft>
          </a:pPr>
          <a:r>
            <a:rPr lang="is-IS" sz="700" kern="1200" dirty="0" smtClean="0"/>
            <a:t>Svæði 8</a:t>
          </a:r>
        </a:p>
        <a:p>
          <a:pPr lvl="0" algn="ctr" defTabSz="311150">
            <a:lnSpc>
              <a:spcPct val="90000"/>
            </a:lnSpc>
            <a:spcBef>
              <a:spcPct val="0"/>
            </a:spcBef>
            <a:spcAft>
              <a:spcPct val="35000"/>
            </a:spcAft>
          </a:pPr>
          <a:r>
            <a:rPr lang="is-IS" sz="700" kern="1200" dirty="0" smtClean="0"/>
            <a:t>Kópavogur</a:t>
          </a:r>
          <a:endParaRPr lang="is-IS" sz="700" kern="1200" dirty="0"/>
        </a:p>
      </dsp:txBody>
      <dsp:txXfrm>
        <a:off x="3626272" y="4106434"/>
        <a:ext cx="1711436" cy="468644"/>
      </dsp:txXfrm>
    </dsp:sp>
    <dsp:sp modelId="{E04B31E5-0830-40AD-BF40-ABC55D4138F0}">
      <dsp:nvSpPr>
        <dsp:cNvPr id="0" name=""/>
        <dsp:cNvSpPr/>
      </dsp:nvSpPr>
      <dsp:spPr>
        <a:xfrm>
          <a:off x="5645139" y="4106434"/>
          <a:ext cx="1537154" cy="46864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kern="1200" dirty="0" smtClean="0"/>
            <a:t>Mönnun á dagvakt:</a:t>
          </a:r>
          <a:br>
            <a:rPr lang="is-IS" sz="700" kern="1200" dirty="0" smtClean="0"/>
          </a:br>
          <a:r>
            <a:rPr lang="is-IS" sz="700" kern="1200" dirty="0" smtClean="0"/>
            <a:t>1 Teymisstjóri 8 tímar</a:t>
          </a:r>
          <a:br>
            <a:rPr lang="is-IS" sz="700" kern="1200" dirty="0" smtClean="0"/>
          </a:br>
          <a:r>
            <a:rPr lang="is-IS" sz="700" kern="1200" dirty="0" smtClean="0"/>
            <a:t>1 Hjúkrunarfr. 8 tímar</a:t>
          </a:r>
          <a:br>
            <a:rPr lang="is-IS" sz="700" kern="1200" dirty="0" smtClean="0"/>
          </a:br>
          <a:r>
            <a:rPr lang="is-IS" sz="700" kern="1200" dirty="0" smtClean="0"/>
            <a:t>3 sjúkraliðar 6 tímar</a:t>
          </a:r>
          <a:endParaRPr lang="is-IS" sz="700" kern="1200" dirty="0"/>
        </a:p>
      </dsp:txBody>
      <dsp:txXfrm>
        <a:off x="5645139" y="4106434"/>
        <a:ext cx="1537154" cy="468644"/>
      </dsp:txXfrm>
    </dsp:sp>
    <dsp:sp modelId="{C6DB8046-EC32-4F00-A842-59784BBB5C97}">
      <dsp:nvSpPr>
        <dsp:cNvPr id="0" name=""/>
        <dsp:cNvSpPr/>
      </dsp:nvSpPr>
      <dsp:spPr>
        <a:xfrm>
          <a:off x="3626272" y="4692239"/>
          <a:ext cx="1711436" cy="468644"/>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4"/>
        </a:lnRef>
        <a:fillRef idx="2">
          <a:schemeClr val="accent4"/>
        </a:fillRef>
        <a:effectRef idx="1">
          <a:schemeClr val="accent4"/>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b="1" kern="1200" dirty="0" smtClean="0"/>
            <a:t>Teymisstjóri:</a:t>
          </a:r>
        </a:p>
        <a:p>
          <a:pPr lvl="0" algn="ctr" defTabSz="311150">
            <a:lnSpc>
              <a:spcPct val="90000"/>
            </a:lnSpc>
            <a:spcBef>
              <a:spcPct val="0"/>
            </a:spcBef>
            <a:spcAft>
              <a:spcPct val="35000"/>
            </a:spcAft>
          </a:pPr>
          <a:r>
            <a:rPr lang="is-IS" sz="700" kern="1200" dirty="0" smtClean="0"/>
            <a:t>Svæði 9</a:t>
          </a:r>
        </a:p>
        <a:p>
          <a:pPr lvl="0" algn="ctr" defTabSz="311150">
            <a:lnSpc>
              <a:spcPct val="90000"/>
            </a:lnSpc>
            <a:spcBef>
              <a:spcPct val="0"/>
            </a:spcBef>
            <a:spcAft>
              <a:spcPct val="35000"/>
            </a:spcAft>
          </a:pPr>
          <a:r>
            <a:rPr lang="is-IS" sz="700" kern="1200" dirty="0" smtClean="0"/>
            <a:t>Kópavogur</a:t>
          </a:r>
          <a:endParaRPr lang="is-IS" sz="700" kern="1200" dirty="0"/>
        </a:p>
      </dsp:txBody>
      <dsp:txXfrm>
        <a:off x="3626272" y="4692239"/>
        <a:ext cx="1711436" cy="468644"/>
      </dsp:txXfrm>
    </dsp:sp>
    <dsp:sp modelId="{89789D83-D118-4AA9-B22F-0E3175FB83E2}">
      <dsp:nvSpPr>
        <dsp:cNvPr id="0" name=""/>
        <dsp:cNvSpPr/>
      </dsp:nvSpPr>
      <dsp:spPr>
        <a:xfrm>
          <a:off x="5645139" y="4692239"/>
          <a:ext cx="1537154" cy="46864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kern="1200" dirty="0" smtClean="0"/>
            <a:t>Mönnun á dagvakt:</a:t>
          </a:r>
          <a:br>
            <a:rPr lang="is-IS" sz="700" kern="1200" dirty="0" smtClean="0"/>
          </a:br>
          <a:r>
            <a:rPr lang="is-IS" sz="700" kern="1200" dirty="0" smtClean="0"/>
            <a:t>1 Teymisstjóri 8 tímar</a:t>
          </a:r>
          <a:br>
            <a:rPr lang="is-IS" sz="700" kern="1200" dirty="0" smtClean="0"/>
          </a:br>
          <a:r>
            <a:rPr lang="is-IS" sz="700" kern="1200" dirty="0" smtClean="0"/>
            <a:t>1 Hjúkrunarfr. 8 tímar</a:t>
          </a:r>
          <a:br>
            <a:rPr lang="is-IS" sz="700" kern="1200" dirty="0" smtClean="0"/>
          </a:br>
          <a:r>
            <a:rPr lang="is-IS" sz="700" kern="1200" dirty="0" smtClean="0"/>
            <a:t>3 sjúkraliðar 6 tímar</a:t>
          </a:r>
          <a:endParaRPr lang="is-IS" sz="700" kern="1200" dirty="0"/>
        </a:p>
      </dsp:txBody>
      <dsp:txXfrm>
        <a:off x="5645139" y="4692239"/>
        <a:ext cx="1537154" cy="468644"/>
      </dsp:txXfrm>
    </dsp:sp>
    <dsp:sp modelId="{E07D81C1-954C-4AF7-8E0F-B72C666CEB85}">
      <dsp:nvSpPr>
        <dsp:cNvPr id="0" name=""/>
        <dsp:cNvSpPr/>
      </dsp:nvSpPr>
      <dsp:spPr>
        <a:xfrm>
          <a:off x="3626272" y="5278045"/>
          <a:ext cx="1711436" cy="468644"/>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a:scene3d>
          <a:camera prst="orthographicFront"/>
          <a:lightRig rig="flat" dir="t"/>
        </a:scene3d>
      </dsp:spPr>
      <dsp:style>
        <a:lnRef idx="1">
          <a:schemeClr val="accent4"/>
        </a:lnRef>
        <a:fillRef idx="2">
          <a:schemeClr val="accent4"/>
        </a:fillRef>
        <a:effectRef idx="1">
          <a:schemeClr val="accent4"/>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b="1" kern="1200" dirty="0" smtClean="0"/>
            <a:t>Teymisstjóri: Una B. Guðmundsd.</a:t>
          </a:r>
        </a:p>
        <a:p>
          <a:pPr lvl="0" algn="ctr" defTabSz="311150">
            <a:lnSpc>
              <a:spcPct val="90000"/>
            </a:lnSpc>
            <a:spcBef>
              <a:spcPct val="0"/>
            </a:spcBef>
            <a:spcAft>
              <a:spcPct val="35000"/>
            </a:spcAft>
          </a:pPr>
          <a:r>
            <a:rPr lang="is-IS" sz="700" kern="1200" dirty="0" smtClean="0"/>
            <a:t>Svæði 10</a:t>
          </a:r>
        </a:p>
        <a:p>
          <a:pPr lvl="0" algn="ctr" defTabSz="311150">
            <a:lnSpc>
              <a:spcPct val="90000"/>
            </a:lnSpc>
            <a:spcBef>
              <a:spcPct val="0"/>
            </a:spcBef>
            <a:spcAft>
              <a:spcPct val="35000"/>
            </a:spcAft>
          </a:pPr>
          <a:r>
            <a:rPr lang="is-IS" sz="700" kern="1200" dirty="0" smtClean="0"/>
            <a:t>Kópavogur</a:t>
          </a:r>
          <a:endParaRPr lang="is-IS" sz="700" kern="1200" dirty="0"/>
        </a:p>
      </dsp:txBody>
      <dsp:txXfrm>
        <a:off x="3626272" y="5278045"/>
        <a:ext cx="1711436" cy="468644"/>
      </dsp:txXfrm>
    </dsp:sp>
    <dsp:sp modelId="{03D1138C-5406-48EF-A865-CF51686CC946}">
      <dsp:nvSpPr>
        <dsp:cNvPr id="0" name=""/>
        <dsp:cNvSpPr/>
      </dsp:nvSpPr>
      <dsp:spPr>
        <a:xfrm>
          <a:off x="5645139" y="5278045"/>
          <a:ext cx="1537154" cy="46864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445" tIns="4445" rIns="4445" bIns="4445" numCol="1" spcCol="1270" anchor="ctr" anchorCtr="0">
          <a:noAutofit/>
        </a:bodyPr>
        <a:lstStyle/>
        <a:p>
          <a:pPr lvl="0" algn="ctr" defTabSz="311150">
            <a:lnSpc>
              <a:spcPct val="90000"/>
            </a:lnSpc>
            <a:spcBef>
              <a:spcPct val="0"/>
            </a:spcBef>
            <a:spcAft>
              <a:spcPct val="35000"/>
            </a:spcAft>
          </a:pPr>
          <a:r>
            <a:rPr lang="is-IS" sz="700" kern="1200" dirty="0" smtClean="0"/>
            <a:t>Mönnun á dagvakt:</a:t>
          </a:r>
          <a:br>
            <a:rPr lang="is-IS" sz="700" kern="1200" dirty="0" smtClean="0"/>
          </a:br>
          <a:r>
            <a:rPr lang="is-IS" sz="700" kern="1200" dirty="0" smtClean="0"/>
            <a:t>1 Teymisstjóri 8 tímar</a:t>
          </a:r>
          <a:br>
            <a:rPr lang="is-IS" sz="700" kern="1200" dirty="0" smtClean="0"/>
          </a:br>
          <a:r>
            <a:rPr lang="is-IS" sz="700" kern="1200" dirty="0" smtClean="0"/>
            <a:t>1 Hjúkrunarfr. 8 tímar</a:t>
          </a:r>
          <a:br>
            <a:rPr lang="is-IS" sz="700" kern="1200" dirty="0" smtClean="0"/>
          </a:br>
          <a:r>
            <a:rPr lang="is-IS" sz="700" kern="1200" dirty="0" smtClean="0"/>
            <a:t>3 sjúkraliðar 6 tímar</a:t>
          </a:r>
          <a:endParaRPr lang="is-IS" sz="700" kern="1200" dirty="0"/>
        </a:p>
      </dsp:txBody>
      <dsp:txXfrm>
        <a:off x="5645139" y="5278045"/>
        <a:ext cx="1537154" cy="468644"/>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2946400" cy="496889"/>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sz="quarter" idx="1"/>
          </p:nvPr>
        </p:nvSpPr>
        <p:spPr>
          <a:xfrm>
            <a:off x="3849689" y="3"/>
            <a:ext cx="2946400" cy="496889"/>
          </a:xfrm>
          <a:prstGeom prst="rect">
            <a:avLst/>
          </a:prstGeom>
        </p:spPr>
        <p:txBody>
          <a:bodyPr vert="horz" lIns="91440" tIns="45720" rIns="91440" bIns="45720" rtlCol="0"/>
          <a:lstStyle>
            <a:lvl1pPr algn="r">
              <a:defRPr sz="1200"/>
            </a:lvl1pPr>
          </a:lstStyle>
          <a:p>
            <a:fld id="{CC54E95B-170B-477A-9D24-A7D78F1DA90D}" type="datetimeFigureOut">
              <a:rPr lang="is-IS" smtClean="0"/>
              <a:pPr/>
              <a:t>15.4.2016</a:t>
            </a:fld>
            <a:endParaRPr lang="is-IS"/>
          </a:p>
        </p:txBody>
      </p:sp>
      <p:sp>
        <p:nvSpPr>
          <p:cNvPr id="4" name="Footer Placeholder 3"/>
          <p:cNvSpPr>
            <a:spLocks noGrp="1"/>
          </p:cNvSpPr>
          <p:nvPr>
            <p:ph type="ftr" sz="quarter" idx="2"/>
          </p:nvPr>
        </p:nvSpPr>
        <p:spPr>
          <a:xfrm>
            <a:off x="2" y="9428165"/>
            <a:ext cx="2946400" cy="496887"/>
          </a:xfrm>
          <a:prstGeom prst="rect">
            <a:avLst/>
          </a:prstGeom>
        </p:spPr>
        <p:txBody>
          <a:bodyPr vert="horz" lIns="91440" tIns="45720" rIns="91440" bIns="45720" rtlCol="0" anchor="b"/>
          <a:lstStyle>
            <a:lvl1pPr algn="l">
              <a:defRPr sz="1200"/>
            </a:lvl1pPr>
          </a:lstStyle>
          <a:p>
            <a:endParaRPr lang="is-IS"/>
          </a:p>
        </p:txBody>
      </p:sp>
      <p:sp>
        <p:nvSpPr>
          <p:cNvPr id="5" name="Slide Number Placeholder 4"/>
          <p:cNvSpPr>
            <a:spLocks noGrp="1"/>
          </p:cNvSpPr>
          <p:nvPr>
            <p:ph type="sldNum" sz="quarter" idx="3"/>
          </p:nvPr>
        </p:nvSpPr>
        <p:spPr>
          <a:xfrm>
            <a:off x="3849689" y="9428165"/>
            <a:ext cx="2946400" cy="496887"/>
          </a:xfrm>
          <a:prstGeom prst="rect">
            <a:avLst/>
          </a:prstGeom>
        </p:spPr>
        <p:txBody>
          <a:bodyPr vert="horz" lIns="91440" tIns="45720" rIns="91440" bIns="45720" rtlCol="0" anchor="b"/>
          <a:lstStyle>
            <a:lvl1pPr algn="r">
              <a:defRPr sz="1200"/>
            </a:lvl1pPr>
          </a:lstStyle>
          <a:p>
            <a:fld id="{8990EFF7-B5F6-42F8-932C-231BB856F1C5}" type="slidenum">
              <a:rPr lang="is-IS" smtClean="0"/>
              <a:pPr/>
              <a:t>‹#›</a:t>
            </a:fld>
            <a:endParaRPr lang="is-IS"/>
          </a:p>
        </p:txBody>
      </p:sp>
    </p:spTree>
    <p:extLst>
      <p:ext uri="{BB962C8B-B14F-4D97-AF65-F5344CB8AC3E}">
        <p14:creationId xmlns:p14="http://schemas.microsoft.com/office/powerpoint/2010/main" val="9117253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3"/>
            <a:ext cx="2946400" cy="496889"/>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idx="1"/>
          </p:nvPr>
        </p:nvSpPr>
        <p:spPr>
          <a:xfrm>
            <a:off x="3849689" y="3"/>
            <a:ext cx="2946400" cy="496889"/>
          </a:xfrm>
          <a:prstGeom prst="rect">
            <a:avLst/>
          </a:prstGeom>
        </p:spPr>
        <p:txBody>
          <a:bodyPr vert="horz" lIns="91440" tIns="45720" rIns="91440" bIns="45720" rtlCol="0"/>
          <a:lstStyle>
            <a:lvl1pPr algn="r">
              <a:defRPr sz="1200"/>
            </a:lvl1pPr>
          </a:lstStyle>
          <a:p>
            <a:fld id="{118CA3D5-86CA-43F5-B1F4-C4645CA10334}" type="datetimeFigureOut">
              <a:rPr lang="is-IS" smtClean="0"/>
              <a:t>15.4.2016</a:t>
            </a:fld>
            <a:endParaRPr lang="is-I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is-IS"/>
          </a:p>
        </p:txBody>
      </p:sp>
      <p:sp>
        <p:nvSpPr>
          <p:cNvPr id="5" name="Notes Placeholder 4"/>
          <p:cNvSpPr>
            <a:spLocks noGrp="1"/>
          </p:cNvSpPr>
          <p:nvPr>
            <p:ph type="body" sz="quarter" idx="3"/>
          </p:nvPr>
        </p:nvSpPr>
        <p:spPr>
          <a:xfrm>
            <a:off x="679451" y="4714879"/>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6" name="Footer Placeholder 5"/>
          <p:cNvSpPr>
            <a:spLocks noGrp="1"/>
          </p:cNvSpPr>
          <p:nvPr>
            <p:ph type="ftr" sz="quarter" idx="4"/>
          </p:nvPr>
        </p:nvSpPr>
        <p:spPr>
          <a:xfrm>
            <a:off x="1" y="9428164"/>
            <a:ext cx="2946400" cy="496887"/>
          </a:xfrm>
          <a:prstGeom prst="rect">
            <a:avLst/>
          </a:prstGeom>
        </p:spPr>
        <p:txBody>
          <a:bodyPr vert="horz" lIns="91440" tIns="45720" rIns="91440" bIns="45720" rtlCol="0" anchor="b"/>
          <a:lstStyle>
            <a:lvl1pPr algn="l">
              <a:defRPr sz="1200"/>
            </a:lvl1pPr>
          </a:lstStyle>
          <a:p>
            <a:endParaRPr lang="is-IS"/>
          </a:p>
        </p:txBody>
      </p:sp>
      <p:sp>
        <p:nvSpPr>
          <p:cNvPr id="7" name="Slide Number Placeholder 6"/>
          <p:cNvSpPr>
            <a:spLocks noGrp="1"/>
          </p:cNvSpPr>
          <p:nvPr>
            <p:ph type="sldNum" sz="quarter" idx="5"/>
          </p:nvPr>
        </p:nvSpPr>
        <p:spPr>
          <a:xfrm>
            <a:off x="3849689" y="9428164"/>
            <a:ext cx="2946400" cy="496887"/>
          </a:xfrm>
          <a:prstGeom prst="rect">
            <a:avLst/>
          </a:prstGeom>
        </p:spPr>
        <p:txBody>
          <a:bodyPr vert="horz" lIns="91440" tIns="45720" rIns="91440" bIns="45720" rtlCol="0" anchor="b"/>
          <a:lstStyle>
            <a:lvl1pPr algn="r">
              <a:defRPr sz="1200"/>
            </a:lvl1pPr>
          </a:lstStyle>
          <a:p>
            <a:fld id="{1F8AC85E-FF12-4CB7-B8EF-F17930451566}" type="slidenum">
              <a:rPr lang="is-IS" smtClean="0"/>
              <a:t>‹#›</a:t>
            </a:fld>
            <a:endParaRPr lang="is-IS"/>
          </a:p>
        </p:txBody>
      </p:sp>
    </p:spTree>
    <p:extLst>
      <p:ext uri="{BB962C8B-B14F-4D97-AF65-F5344CB8AC3E}">
        <p14:creationId xmlns:p14="http://schemas.microsoft.com/office/powerpoint/2010/main" val="2068349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DCFDC7-B99A-3C46-89A1-D9B0A31B4306}" type="datetimeFigureOut">
              <a:rPr lang="en-US" smtClean="0"/>
              <a:pPr/>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F5FB1-3EFA-C643-8CE5-38006672F21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4" name="Date Placeholder 3"/>
          <p:cNvSpPr>
            <a:spLocks noGrp="1"/>
          </p:cNvSpPr>
          <p:nvPr>
            <p:ph type="dt" sz="half" idx="10"/>
          </p:nvPr>
        </p:nvSpPr>
        <p:spPr/>
        <p:txBody>
          <a:bodyPr/>
          <a:lstStyle/>
          <a:p>
            <a:fld id="{45DCFDC7-B99A-3C46-89A1-D9B0A31B4306}" type="datetimeFigureOut">
              <a:rPr lang="en-US" smtClean="0"/>
              <a:pPr/>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F5FB1-3EFA-C643-8CE5-38006672F2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is-I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4" name="Date Placeholder 3"/>
          <p:cNvSpPr>
            <a:spLocks noGrp="1"/>
          </p:cNvSpPr>
          <p:nvPr>
            <p:ph type="dt" sz="half" idx="10"/>
          </p:nvPr>
        </p:nvSpPr>
        <p:spPr/>
        <p:txBody>
          <a:bodyPr/>
          <a:lstStyle/>
          <a:p>
            <a:fld id="{45DCFDC7-B99A-3C46-89A1-D9B0A31B4306}" type="datetimeFigureOut">
              <a:rPr lang="en-US" smtClean="0"/>
              <a:pPr/>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F5FB1-3EFA-C643-8CE5-38006672F21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s-I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s-IS"/>
          </a:p>
        </p:txBody>
      </p:sp>
      <p:sp>
        <p:nvSpPr>
          <p:cNvPr id="4" name="Date Placeholder 3"/>
          <p:cNvSpPr>
            <a:spLocks noGrp="1"/>
          </p:cNvSpPr>
          <p:nvPr>
            <p:ph type="dt" sz="half" idx="10"/>
          </p:nvPr>
        </p:nvSpPr>
        <p:spPr/>
        <p:txBody>
          <a:bodyPr/>
          <a:lstStyle/>
          <a:p>
            <a:fld id="{949E4B8C-CF1E-4A4D-81E6-990B7DF96830}" type="datetimeFigureOut">
              <a:rPr lang="is-IS" smtClean="0"/>
              <a:pPr/>
              <a:t>15.4.2016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47DAD8D9-58AE-44DE-A7CE-1A3AB9DE69C1}" type="slidenum">
              <a:rPr lang="is-IS" smtClean="0"/>
              <a:pPr/>
              <a:t>‹#›</a:t>
            </a:fld>
            <a:endParaRPr lang="is-I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949E4B8C-CF1E-4A4D-81E6-990B7DF96830}" type="datetimeFigureOut">
              <a:rPr lang="is-IS" smtClean="0"/>
              <a:pPr/>
              <a:t>15.4.2016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47DAD8D9-58AE-44DE-A7CE-1A3AB9DE69C1}" type="slidenum">
              <a:rPr lang="is-IS" smtClean="0"/>
              <a:pPr/>
              <a:t>‹#›</a:t>
            </a:fld>
            <a:endParaRPr lang="is-I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s-I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49E4B8C-CF1E-4A4D-81E6-990B7DF96830}" type="datetimeFigureOut">
              <a:rPr lang="is-IS" smtClean="0"/>
              <a:pPr/>
              <a:t>15.4.2016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47DAD8D9-58AE-44DE-A7CE-1A3AB9DE69C1}" type="slidenum">
              <a:rPr lang="is-IS" smtClean="0"/>
              <a:pPr/>
              <a:t>‹#›</a:t>
            </a:fld>
            <a:endParaRPr lang="is-I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Date Placeholder 4"/>
          <p:cNvSpPr>
            <a:spLocks noGrp="1"/>
          </p:cNvSpPr>
          <p:nvPr>
            <p:ph type="dt" sz="half" idx="10"/>
          </p:nvPr>
        </p:nvSpPr>
        <p:spPr/>
        <p:txBody>
          <a:bodyPr/>
          <a:lstStyle/>
          <a:p>
            <a:fld id="{949E4B8C-CF1E-4A4D-81E6-990B7DF96830}" type="datetimeFigureOut">
              <a:rPr lang="is-IS" smtClean="0"/>
              <a:pPr/>
              <a:t>15.4.2016</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47DAD8D9-58AE-44DE-A7CE-1A3AB9DE69C1}" type="slidenum">
              <a:rPr lang="is-IS" smtClean="0"/>
              <a:pPr/>
              <a:t>‹#›</a:t>
            </a:fld>
            <a:endParaRPr lang="is-I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s-I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7" name="Date Placeholder 6"/>
          <p:cNvSpPr>
            <a:spLocks noGrp="1"/>
          </p:cNvSpPr>
          <p:nvPr>
            <p:ph type="dt" sz="half" idx="10"/>
          </p:nvPr>
        </p:nvSpPr>
        <p:spPr/>
        <p:txBody>
          <a:bodyPr/>
          <a:lstStyle/>
          <a:p>
            <a:fld id="{949E4B8C-CF1E-4A4D-81E6-990B7DF96830}" type="datetimeFigureOut">
              <a:rPr lang="is-IS" smtClean="0"/>
              <a:pPr/>
              <a:t>15.4.2016</a:t>
            </a:fld>
            <a:endParaRPr lang="is-IS"/>
          </a:p>
        </p:txBody>
      </p:sp>
      <p:sp>
        <p:nvSpPr>
          <p:cNvPr id="8" name="Footer Placeholder 7"/>
          <p:cNvSpPr>
            <a:spLocks noGrp="1"/>
          </p:cNvSpPr>
          <p:nvPr>
            <p:ph type="ftr" sz="quarter" idx="11"/>
          </p:nvPr>
        </p:nvSpPr>
        <p:spPr/>
        <p:txBody>
          <a:bodyPr/>
          <a:lstStyle/>
          <a:p>
            <a:endParaRPr lang="is-IS"/>
          </a:p>
        </p:txBody>
      </p:sp>
      <p:sp>
        <p:nvSpPr>
          <p:cNvPr id="9" name="Slide Number Placeholder 8"/>
          <p:cNvSpPr>
            <a:spLocks noGrp="1"/>
          </p:cNvSpPr>
          <p:nvPr>
            <p:ph type="sldNum" sz="quarter" idx="12"/>
          </p:nvPr>
        </p:nvSpPr>
        <p:spPr/>
        <p:txBody>
          <a:bodyPr/>
          <a:lstStyle/>
          <a:p>
            <a:fld id="{47DAD8D9-58AE-44DE-A7CE-1A3AB9DE69C1}" type="slidenum">
              <a:rPr lang="is-IS" smtClean="0"/>
              <a:pPr/>
              <a:t>‹#›</a:t>
            </a:fld>
            <a:endParaRPr lang="is-I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Date Placeholder 2"/>
          <p:cNvSpPr>
            <a:spLocks noGrp="1"/>
          </p:cNvSpPr>
          <p:nvPr>
            <p:ph type="dt" sz="half" idx="10"/>
          </p:nvPr>
        </p:nvSpPr>
        <p:spPr/>
        <p:txBody>
          <a:bodyPr/>
          <a:lstStyle/>
          <a:p>
            <a:fld id="{949E4B8C-CF1E-4A4D-81E6-990B7DF96830}" type="datetimeFigureOut">
              <a:rPr lang="is-IS" smtClean="0"/>
              <a:pPr/>
              <a:t>15.4.2016</a:t>
            </a:fld>
            <a:endParaRPr lang="is-IS"/>
          </a:p>
        </p:txBody>
      </p:sp>
      <p:sp>
        <p:nvSpPr>
          <p:cNvPr id="4" name="Footer Placeholder 3"/>
          <p:cNvSpPr>
            <a:spLocks noGrp="1"/>
          </p:cNvSpPr>
          <p:nvPr>
            <p:ph type="ftr" sz="quarter" idx="11"/>
          </p:nvPr>
        </p:nvSpPr>
        <p:spPr/>
        <p:txBody>
          <a:bodyPr/>
          <a:lstStyle/>
          <a:p>
            <a:endParaRPr lang="is-IS"/>
          </a:p>
        </p:txBody>
      </p:sp>
      <p:sp>
        <p:nvSpPr>
          <p:cNvPr id="5" name="Slide Number Placeholder 4"/>
          <p:cNvSpPr>
            <a:spLocks noGrp="1"/>
          </p:cNvSpPr>
          <p:nvPr>
            <p:ph type="sldNum" sz="quarter" idx="12"/>
          </p:nvPr>
        </p:nvSpPr>
        <p:spPr/>
        <p:txBody>
          <a:bodyPr/>
          <a:lstStyle/>
          <a:p>
            <a:fld id="{47DAD8D9-58AE-44DE-A7CE-1A3AB9DE69C1}" type="slidenum">
              <a:rPr lang="is-IS" smtClean="0"/>
              <a:pPr/>
              <a:t>‹#›</a:t>
            </a:fld>
            <a:endParaRPr lang="is-I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9E4B8C-CF1E-4A4D-81E6-990B7DF96830}" type="datetimeFigureOut">
              <a:rPr lang="is-IS" smtClean="0"/>
              <a:pPr/>
              <a:t>15.4.2016</a:t>
            </a:fld>
            <a:endParaRPr lang="is-IS"/>
          </a:p>
        </p:txBody>
      </p:sp>
      <p:sp>
        <p:nvSpPr>
          <p:cNvPr id="3" name="Footer Placeholder 2"/>
          <p:cNvSpPr>
            <a:spLocks noGrp="1"/>
          </p:cNvSpPr>
          <p:nvPr>
            <p:ph type="ftr" sz="quarter" idx="11"/>
          </p:nvPr>
        </p:nvSpPr>
        <p:spPr/>
        <p:txBody>
          <a:bodyPr/>
          <a:lstStyle/>
          <a:p>
            <a:endParaRPr lang="is-IS"/>
          </a:p>
        </p:txBody>
      </p:sp>
      <p:sp>
        <p:nvSpPr>
          <p:cNvPr id="4" name="Slide Number Placeholder 3"/>
          <p:cNvSpPr>
            <a:spLocks noGrp="1"/>
          </p:cNvSpPr>
          <p:nvPr>
            <p:ph type="sldNum" sz="quarter" idx="12"/>
          </p:nvPr>
        </p:nvSpPr>
        <p:spPr/>
        <p:txBody>
          <a:bodyPr/>
          <a:lstStyle/>
          <a:p>
            <a:fld id="{47DAD8D9-58AE-44DE-A7CE-1A3AB9DE69C1}" type="slidenum">
              <a:rPr lang="is-IS" smtClean="0"/>
              <a:pPr/>
              <a:t>‹#›</a:t>
            </a:fld>
            <a:endParaRPr lang="is-I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s-I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9E4B8C-CF1E-4A4D-81E6-990B7DF96830}" type="datetimeFigureOut">
              <a:rPr lang="is-IS" smtClean="0"/>
              <a:pPr/>
              <a:t>15.4.2016</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47DAD8D9-58AE-44DE-A7CE-1A3AB9DE69C1}" type="slidenum">
              <a:rPr lang="is-IS" smtClean="0"/>
              <a:pPr/>
              <a:t>‹#›</a:t>
            </a:fld>
            <a:endParaRPr lang="is-I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Click to edit Master title style</a:t>
            </a:r>
            <a:endParaRPr lang="en-US"/>
          </a:p>
        </p:txBody>
      </p:sp>
      <p:sp>
        <p:nvSpPr>
          <p:cNvPr id="3" name="Content Placeholder 2"/>
          <p:cNvSpPr>
            <a:spLocks noGrp="1"/>
          </p:cNvSpPr>
          <p:nvPr>
            <p:ph idx="1"/>
          </p:nvPr>
        </p:nvSpPr>
        <p:spPr/>
        <p:txBody>
          <a:bodyPr/>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4" name="Date Placeholder 3"/>
          <p:cNvSpPr>
            <a:spLocks noGrp="1"/>
          </p:cNvSpPr>
          <p:nvPr>
            <p:ph type="dt" sz="half" idx="10"/>
          </p:nvPr>
        </p:nvSpPr>
        <p:spPr/>
        <p:txBody>
          <a:bodyPr/>
          <a:lstStyle/>
          <a:p>
            <a:fld id="{45DCFDC7-B99A-3C46-89A1-D9B0A31B4306}" type="datetimeFigureOut">
              <a:rPr lang="en-US" smtClean="0"/>
              <a:pPr/>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F5FB1-3EFA-C643-8CE5-38006672F219}"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s-I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s-I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9E4B8C-CF1E-4A4D-81E6-990B7DF96830}" type="datetimeFigureOut">
              <a:rPr lang="is-IS" smtClean="0"/>
              <a:pPr/>
              <a:t>15.4.2016</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47DAD8D9-58AE-44DE-A7CE-1A3AB9DE69C1}" type="slidenum">
              <a:rPr lang="is-IS" smtClean="0"/>
              <a:pPr/>
              <a:t>‹#›</a:t>
            </a:fld>
            <a:endParaRPr lang="is-I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949E4B8C-CF1E-4A4D-81E6-990B7DF96830}" type="datetimeFigureOut">
              <a:rPr lang="is-IS" smtClean="0"/>
              <a:pPr/>
              <a:t>15.4.2016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47DAD8D9-58AE-44DE-A7CE-1A3AB9DE69C1}" type="slidenum">
              <a:rPr lang="is-IS" smtClean="0"/>
              <a:pPr/>
              <a:t>‹#›</a:t>
            </a:fld>
            <a:endParaRPr lang="is-I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s-I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949E4B8C-CF1E-4A4D-81E6-990B7DF96830}" type="datetimeFigureOut">
              <a:rPr lang="is-IS" smtClean="0"/>
              <a:pPr/>
              <a:t>15.4.2016</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47DAD8D9-58AE-44DE-A7CE-1A3AB9DE69C1}" type="slidenum">
              <a:rPr lang="is-IS" smtClean="0"/>
              <a:pPr/>
              <a:t>‹#›</a:t>
            </a:fld>
            <a:endParaRPr lang="is-I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is-I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s-IS" smtClean="0"/>
              <a:t>Click to edit Master text styles</a:t>
            </a:r>
          </a:p>
        </p:txBody>
      </p:sp>
      <p:sp>
        <p:nvSpPr>
          <p:cNvPr id="4" name="Date Placeholder 3"/>
          <p:cNvSpPr>
            <a:spLocks noGrp="1"/>
          </p:cNvSpPr>
          <p:nvPr>
            <p:ph type="dt" sz="half" idx="10"/>
          </p:nvPr>
        </p:nvSpPr>
        <p:spPr/>
        <p:txBody>
          <a:bodyPr/>
          <a:lstStyle/>
          <a:p>
            <a:fld id="{45DCFDC7-B99A-3C46-89A1-D9B0A31B4306}" type="datetimeFigureOut">
              <a:rPr lang="en-US" smtClean="0"/>
              <a:pPr/>
              <a:t>4/15/2016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0F5FB1-3EFA-C643-8CE5-38006672F21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5" name="Date Placeholder 4"/>
          <p:cNvSpPr>
            <a:spLocks noGrp="1"/>
          </p:cNvSpPr>
          <p:nvPr>
            <p:ph type="dt" sz="half" idx="10"/>
          </p:nvPr>
        </p:nvSpPr>
        <p:spPr/>
        <p:txBody>
          <a:bodyPr/>
          <a:lstStyle/>
          <a:p>
            <a:fld id="{45DCFDC7-B99A-3C46-89A1-D9B0A31B4306}" type="datetimeFigureOut">
              <a:rPr lang="en-US" smtClean="0"/>
              <a:pPr/>
              <a:t>4/15/2016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F5FB1-3EFA-C643-8CE5-38006672F21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s-I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s-I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s-I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7" name="Date Placeholder 6"/>
          <p:cNvSpPr>
            <a:spLocks noGrp="1"/>
          </p:cNvSpPr>
          <p:nvPr>
            <p:ph type="dt" sz="half" idx="10"/>
          </p:nvPr>
        </p:nvSpPr>
        <p:spPr/>
        <p:txBody>
          <a:bodyPr/>
          <a:lstStyle/>
          <a:p>
            <a:fld id="{45DCFDC7-B99A-3C46-89A1-D9B0A31B4306}" type="datetimeFigureOut">
              <a:rPr lang="en-US" smtClean="0"/>
              <a:pPr/>
              <a:t>4/15/2016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0F5FB1-3EFA-C643-8CE5-38006672F21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smtClean="0"/>
              <a:t>Click to edit Master title style</a:t>
            </a:r>
            <a:endParaRPr lang="en-US"/>
          </a:p>
        </p:txBody>
      </p:sp>
      <p:sp>
        <p:nvSpPr>
          <p:cNvPr id="3" name="Date Placeholder 2"/>
          <p:cNvSpPr>
            <a:spLocks noGrp="1"/>
          </p:cNvSpPr>
          <p:nvPr>
            <p:ph type="dt" sz="half" idx="10"/>
          </p:nvPr>
        </p:nvSpPr>
        <p:spPr/>
        <p:txBody>
          <a:bodyPr/>
          <a:lstStyle/>
          <a:p>
            <a:fld id="{45DCFDC7-B99A-3C46-89A1-D9B0A31B4306}" type="datetimeFigureOut">
              <a:rPr lang="en-US" smtClean="0"/>
              <a:pPr/>
              <a:t>4/15/2016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0F5FB1-3EFA-C643-8CE5-38006672F2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DCFDC7-B99A-3C46-89A1-D9B0A31B4306}" type="datetimeFigureOut">
              <a:rPr lang="en-US" smtClean="0"/>
              <a:pPr/>
              <a:t>4/15/2016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40F5FB1-3EFA-C643-8CE5-38006672F2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is-I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s-IS" smtClean="0"/>
              <a:t>Click to edit Master text styles</a:t>
            </a:r>
          </a:p>
          <a:p>
            <a:pPr lvl="1"/>
            <a:r>
              <a:rPr lang="is-IS" smtClean="0"/>
              <a:t>Second level</a:t>
            </a:r>
          </a:p>
          <a:p>
            <a:pPr lvl="2"/>
            <a:r>
              <a:rPr lang="is-IS" smtClean="0"/>
              <a:t>Third level</a:t>
            </a:r>
          </a:p>
          <a:p>
            <a:pPr lvl="3"/>
            <a:r>
              <a:rPr lang="is-IS" smtClean="0"/>
              <a:t>Fourth level</a:t>
            </a:r>
          </a:p>
          <a:p>
            <a:pPr lvl="4"/>
            <a:r>
              <a:rPr lang="is-I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s-IS" smtClean="0"/>
              <a:t>Click to edit Master text styles</a:t>
            </a:r>
          </a:p>
        </p:txBody>
      </p:sp>
      <p:sp>
        <p:nvSpPr>
          <p:cNvPr id="5" name="Date Placeholder 4"/>
          <p:cNvSpPr>
            <a:spLocks noGrp="1"/>
          </p:cNvSpPr>
          <p:nvPr>
            <p:ph type="dt" sz="half" idx="10"/>
          </p:nvPr>
        </p:nvSpPr>
        <p:spPr/>
        <p:txBody>
          <a:bodyPr/>
          <a:lstStyle/>
          <a:p>
            <a:fld id="{45DCFDC7-B99A-3C46-89A1-D9B0A31B4306}" type="datetimeFigureOut">
              <a:rPr lang="en-US" smtClean="0"/>
              <a:pPr/>
              <a:t>4/15/2016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F5FB1-3EFA-C643-8CE5-38006672F21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is-I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s-IS" smtClean="0"/>
              <a:t>Click to edit Master text styles</a:t>
            </a:r>
          </a:p>
        </p:txBody>
      </p:sp>
      <p:sp>
        <p:nvSpPr>
          <p:cNvPr id="5" name="Date Placeholder 4"/>
          <p:cNvSpPr>
            <a:spLocks noGrp="1"/>
          </p:cNvSpPr>
          <p:nvPr>
            <p:ph type="dt" sz="half" idx="10"/>
          </p:nvPr>
        </p:nvSpPr>
        <p:spPr/>
        <p:txBody>
          <a:bodyPr/>
          <a:lstStyle/>
          <a:p>
            <a:fld id="{45DCFDC7-B99A-3C46-89A1-D9B0A31B4306}" type="datetimeFigureOut">
              <a:rPr lang="en-US" smtClean="0"/>
              <a:pPr/>
              <a:t>4/15/2016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0F5FB1-3EFA-C643-8CE5-38006672F21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DCFDC7-B99A-3C46-89A1-D9B0A31B4306}" type="datetimeFigureOut">
              <a:rPr lang="en-US" smtClean="0"/>
              <a:pPr/>
              <a:t>4/15/2016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0F5FB1-3EFA-C643-8CE5-38006672F21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s-I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9E4B8C-CF1E-4A4D-81E6-990B7DF96830}" type="datetimeFigureOut">
              <a:rPr lang="is-IS" smtClean="0"/>
              <a:pPr/>
              <a:t>15.4.2016</a:t>
            </a:fld>
            <a:endParaRPr lang="is-I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s-I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AD8D9-58AE-44DE-A7CE-1A3AB9DE69C1}" type="slidenum">
              <a:rPr lang="is-IS" smtClean="0"/>
              <a:pPr/>
              <a:t>‹#›</a:t>
            </a:fld>
            <a:endParaRPr lang="is-I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90500"/>
            <a:ext cx="8640000" cy="6477000"/>
          </a:xfrm>
          <a:prstGeom prst="rect">
            <a:avLst/>
          </a:prstGeom>
          <a:solidFill>
            <a:schemeClr val="bg1"/>
          </a:solidFill>
          <a:ln>
            <a:noFill/>
          </a:ln>
          <a:effectLst>
            <a:glow rad="50800">
              <a:schemeClr val="tx1">
                <a:alpha val="5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s-IS" dirty="0"/>
          </a:p>
        </p:txBody>
      </p:sp>
      <p:sp>
        <p:nvSpPr>
          <p:cNvPr id="6" name="Rectangle 5"/>
          <p:cNvSpPr/>
          <p:nvPr/>
        </p:nvSpPr>
        <p:spPr>
          <a:xfrm>
            <a:off x="228600" y="2105757"/>
            <a:ext cx="8657538" cy="1470025"/>
          </a:xfrm>
          <a:prstGeom prst="rect">
            <a:avLst/>
          </a:prstGeom>
          <a:solidFill>
            <a:srgbClr val="00A6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1371600" y="3886200"/>
            <a:ext cx="6400800" cy="1143000"/>
          </a:xfrm>
        </p:spPr>
        <p:txBody>
          <a:bodyPr>
            <a:normAutofit/>
          </a:bodyPr>
          <a:lstStyle/>
          <a:p>
            <a:r>
              <a:rPr lang="en-US" sz="1800" dirty="0" err="1" smtClean="0">
                <a:solidFill>
                  <a:schemeClr val="tx1"/>
                </a:solidFill>
              </a:rPr>
              <a:t>Vorfundur</a:t>
            </a:r>
            <a:r>
              <a:rPr lang="en-US" sz="1800" dirty="0" smtClean="0">
                <a:solidFill>
                  <a:schemeClr val="tx1"/>
                </a:solidFill>
              </a:rPr>
              <a:t> </a:t>
            </a:r>
            <a:r>
              <a:rPr lang="en-US" sz="1800" dirty="0" err="1" smtClean="0">
                <a:solidFill>
                  <a:schemeClr val="tx1"/>
                </a:solidFill>
              </a:rPr>
              <a:t>Landssambands</a:t>
            </a:r>
            <a:r>
              <a:rPr lang="en-US" sz="1800" dirty="0" smtClean="0">
                <a:solidFill>
                  <a:schemeClr val="tx1"/>
                </a:solidFill>
              </a:rPr>
              <a:t> </a:t>
            </a:r>
            <a:r>
              <a:rPr lang="en-US" sz="1800" dirty="0" err="1" smtClean="0">
                <a:solidFill>
                  <a:schemeClr val="tx1"/>
                </a:solidFill>
              </a:rPr>
              <a:t>heilbrigðisstofnana</a:t>
            </a:r>
            <a:endParaRPr lang="en-US" sz="1800" dirty="0" smtClean="0">
              <a:solidFill>
                <a:schemeClr val="tx1"/>
              </a:solidFill>
            </a:endParaRPr>
          </a:p>
          <a:p>
            <a:r>
              <a:rPr lang="is-IS" sz="1800" dirty="0" smtClean="0">
                <a:solidFill>
                  <a:schemeClr val="tx1"/>
                </a:solidFill>
              </a:rPr>
              <a:t>15. apríl 2016</a:t>
            </a:r>
          </a:p>
          <a:p>
            <a:r>
              <a:rPr lang="is-IS" sz="1800" dirty="0" smtClean="0">
                <a:solidFill>
                  <a:schemeClr val="tx1"/>
                </a:solidFill>
              </a:rPr>
              <a:t>Þórunn Ólafsdóttir framkvæmdastjóri hjúkrunar HH</a:t>
            </a:r>
            <a:endParaRPr lang="is-IS" sz="1800" dirty="0">
              <a:solidFill>
                <a:schemeClr val="tx1"/>
              </a:solidFill>
            </a:endParaRPr>
          </a:p>
        </p:txBody>
      </p:sp>
      <p:pic>
        <p:nvPicPr>
          <p:cNvPr id="8" name="Picture 7" descr="logo.png"/>
          <p:cNvPicPr>
            <a:picLocks noChangeAspect="1"/>
          </p:cNvPicPr>
          <p:nvPr/>
        </p:nvPicPr>
        <p:blipFill>
          <a:blip r:embed="rId2"/>
          <a:stretch>
            <a:fillRect/>
          </a:stretch>
        </p:blipFill>
        <p:spPr>
          <a:xfrm>
            <a:off x="529167" y="609600"/>
            <a:ext cx="1684866" cy="767364"/>
          </a:xfrm>
          <a:prstGeom prst="rect">
            <a:avLst/>
          </a:prstGeom>
        </p:spPr>
      </p:pic>
      <p:sp>
        <p:nvSpPr>
          <p:cNvPr id="12" name="Rectangle 11"/>
          <p:cNvSpPr/>
          <p:nvPr/>
        </p:nvSpPr>
        <p:spPr>
          <a:xfrm>
            <a:off x="228600" y="6451500"/>
            <a:ext cx="8640000" cy="216000"/>
          </a:xfrm>
          <a:prstGeom prst="rect">
            <a:avLst/>
          </a:prstGeom>
          <a:solidFill>
            <a:srgbClr val="F1991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TextBox 10"/>
          <p:cNvSpPr txBox="1"/>
          <p:nvPr/>
        </p:nvSpPr>
        <p:spPr>
          <a:xfrm>
            <a:off x="504138" y="6421000"/>
            <a:ext cx="8088923" cy="276999"/>
          </a:xfrm>
          <a:prstGeom prst="rect">
            <a:avLst/>
          </a:prstGeom>
          <a:noFill/>
        </p:spPr>
        <p:txBody>
          <a:bodyPr wrap="square" rtlCol="0">
            <a:spAutoFit/>
          </a:bodyPr>
          <a:lstStyle/>
          <a:p>
            <a:pPr algn="ctr"/>
            <a:r>
              <a:rPr lang="is-IS" sz="1200" b="1" i="1" dirty="0">
                <a:solidFill>
                  <a:schemeClr val="bg1"/>
                </a:solidFill>
              </a:rPr>
              <a:t>ÁBYRGÐ – FAGMENNSKA – TRAUST – </a:t>
            </a:r>
            <a:r>
              <a:rPr lang="is-IS" sz="1200" b="1" i="1" dirty="0" smtClean="0">
                <a:solidFill>
                  <a:schemeClr val="bg1"/>
                </a:solidFill>
              </a:rPr>
              <a:t>ÞJÓNUSTA – FRAMÞRÓUN</a:t>
            </a:r>
            <a:endParaRPr lang="is-IS" sz="1200" dirty="0" smtClean="0">
              <a:solidFill>
                <a:schemeClr val="bg1"/>
              </a:solidFill>
            </a:endParaRPr>
          </a:p>
        </p:txBody>
      </p:sp>
      <p:sp>
        <p:nvSpPr>
          <p:cNvPr id="5" name="Title 4"/>
          <p:cNvSpPr>
            <a:spLocks noGrp="1"/>
          </p:cNvSpPr>
          <p:nvPr>
            <p:ph type="ctrTitle"/>
          </p:nvPr>
        </p:nvSpPr>
        <p:spPr/>
        <p:txBody>
          <a:bodyPr/>
          <a:lstStyle/>
          <a:p>
            <a:r>
              <a:rPr lang="is-IS" dirty="0" smtClean="0"/>
              <a:t>Skipulag heimahjúkrunar HH</a:t>
            </a:r>
            <a:endParaRPr lang="is-I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190500"/>
            <a:ext cx="8640000" cy="6477000"/>
          </a:xfrm>
          <a:prstGeom prst="rect">
            <a:avLst/>
          </a:prstGeom>
          <a:solidFill>
            <a:schemeClr val="bg1"/>
          </a:solidFill>
          <a:ln>
            <a:noFill/>
          </a:ln>
          <a:effectLst>
            <a:glow rad="50800">
              <a:schemeClr val="tx1">
                <a:alpha val="5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186180" y="368133"/>
            <a:ext cx="8657538" cy="1086827"/>
          </a:xfrm>
          <a:prstGeom prst="rect">
            <a:avLst/>
          </a:prstGeom>
          <a:solidFill>
            <a:srgbClr val="00A6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is-IS" i="1" dirty="0" smtClean="0">
                <a:solidFill>
                  <a:schemeClr val="bg1"/>
                </a:solidFill>
              </a:rPr>
              <a:t>Fjármögnun , stefna og markmið</a:t>
            </a:r>
            <a:endParaRPr lang="is-IS" i="1" dirty="0">
              <a:solidFill>
                <a:schemeClr val="bg1"/>
              </a:solidFill>
            </a:endParaRPr>
          </a:p>
        </p:txBody>
      </p:sp>
      <p:sp>
        <p:nvSpPr>
          <p:cNvPr id="3" name="Content Placeholder 2"/>
          <p:cNvSpPr>
            <a:spLocks noGrp="1"/>
          </p:cNvSpPr>
          <p:nvPr>
            <p:ph idx="1"/>
          </p:nvPr>
        </p:nvSpPr>
        <p:spPr/>
        <p:txBody>
          <a:bodyPr>
            <a:normAutofit fontScale="77500" lnSpcReduction="20000"/>
          </a:bodyPr>
          <a:lstStyle/>
          <a:p>
            <a:pPr marL="457200" lvl="1" indent="0">
              <a:buClr>
                <a:srgbClr val="F19910"/>
              </a:buClr>
              <a:buNone/>
            </a:pPr>
            <a:endParaRPr lang="is-IS" sz="2000" dirty="0" smtClean="0"/>
          </a:p>
          <a:p>
            <a:pPr>
              <a:buFont typeface="Courier New" panose="02070309020205020404" pitchFamily="49" charset="0"/>
              <a:buChar char="o"/>
            </a:pPr>
            <a:r>
              <a:rPr lang="is-IS" sz="1800" b="1" dirty="0"/>
              <a:t>Fjármögnun</a:t>
            </a:r>
          </a:p>
          <a:p>
            <a:pPr marL="400050" lvl="1" indent="0">
              <a:buNone/>
            </a:pPr>
            <a:r>
              <a:rPr lang="is-IS" sz="2100" dirty="0"/>
              <a:t>Í fjárlögum fyrir árið 2016 er gert ráð fyrir 100 milljón króna viðbótarfjárveitingu til Heimahjúkrunar HH vegna þeirrar undirmönnunar sem orðin er og sýnt var fram á í skýrslu HH um heimahjúkrun¨Ört vaxandi álag sem ekki sér fyrir endann á¨(apríl 2014</a:t>
            </a:r>
            <a:r>
              <a:rPr lang="is-IS" sz="2100" dirty="0" smtClean="0"/>
              <a:t>)</a:t>
            </a:r>
          </a:p>
          <a:p>
            <a:pPr marL="400050" lvl="1" indent="0">
              <a:buNone/>
            </a:pPr>
            <a:endParaRPr lang="is-IS" sz="2100" dirty="0"/>
          </a:p>
          <a:p>
            <a:pPr>
              <a:buFont typeface="Courier New" panose="02070309020205020404" pitchFamily="49" charset="0"/>
              <a:buChar char="o"/>
            </a:pPr>
            <a:r>
              <a:rPr lang="is-IS" sz="2100" b="1" dirty="0"/>
              <a:t>Stefna</a:t>
            </a:r>
          </a:p>
          <a:p>
            <a:pPr marL="400050" lvl="1" indent="0">
              <a:buNone/>
            </a:pPr>
            <a:r>
              <a:rPr lang="is-IS" sz="2100" dirty="0"/>
              <a:t>Stefnan er að sameina heimahjúkrun á suðursvæðinu (Kópavogi, Garðabæ og Hafnarfirð).  Þannig að til verði ein sameiginleg  þjónustueining sem veitir sveigjanlega, markvissa, faglega, sérhæfða og skilvirka heimahjúkrun sem miðar að því að koma til móts við þarfir þeirra sem þjónustunnar njóta. </a:t>
            </a:r>
            <a:endParaRPr lang="is-IS" sz="2100" dirty="0" smtClean="0"/>
          </a:p>
          <a:p>
            <a:pPr marL="400050" lvl="1" indent="0">
              <a:buNone/>
            </a:pPr>
            <a:endParaRPr lang="is-IS" sz="2100" dirty="0"/>
          </a:p>
          <a:p>
            <a:pPr>
              <a:buFont typeface="Courier New" panose="02070309020205020404" pitchFamily="49" charset="0"/>
              <a:buChar char="o"/>
            </a:pPr>
            <a:r>
              <a:rPr lang="is-IS" sz="1700" b="1" dirty="0"/>
              <a:t>Markmiði </a:t>
            </a:r>
          </a:p>
          <a:p>
            <a:pPr marL="0" indent="0">
              <a:buNone/>
            </a:pPr>
            <a:r>
              <a:rPr lang="is-IS" sz="1800" dirty="0" smtClean="0"/>
              <a:t>         Efla </a:t>
            </a:r>
            <a:r>
              <a:rPr lang="is-IS" sz="1800" dirty="0"/>
              <a:t>og bæta þjónustuna með því að:</a:t>
            </a:r>
          </a:p>
          <a:p>
            <a:r>
              <a:rPr lang="is-IS" sz="1800" dirty="0"/>
              <a:t>Útrýma biðlistum á kvöldin og um helgar, með sveigjanlegri þjónustueiningu</a:t>
            </a:r>
          </a:p>
          <a:p>
            <a:r>
              <a:rPr lang="is-IS" sz="1800" dirty="0"/>
              <a:t>Efla samvinnu við félagslega þjónustu í sveitarfélögunum</a:t>
            </a:r>
          </a:p>
          <a:p>
            <a:r>
              <a:rPr lang="is-IS" sz="1800" dirty="0"/>
              <a:t>Sinna veikari sjúklingum sem þurfa sérhæfðari hjúkrunarmeðferð</a:t>
            </a:r>
          </a:p>
          <a:p>
            <a:r>
              <a:rPr lang="is-IS" sz="1800" dirty="0"/>
              <a:t>Meðaltalslengd vitjana sé 30-40 mínútur</a:t>
            </a:r>
          </a:p>
          <a:p>
            <a:r>
              <a:rPr lang="is-IS" sz="1800" dirty="0"/>
              <a:t>Skráning verði í Meðferðarskráningarkerfi í Sögu sem er það sama og hjúkrunarheimilin og LSH nota</a:t>
            </a:r>
          </a:p>
          <a:p>
            <a:r>
              <a:rPr lang="is-IS" sz="1800" dirty="0"/>
              <a:t>Bæta gæði þjónustunnar – viðmið 13 gæðavísar Rai-Homecare</a:t>
            </a:r>
          </a:p>
          <a:p>
            <a:pPr lvl="1">
              <a:buClr>
                <a:srgbClr val="F19910"/>
              </a:buClr>
              <a:buFont typeface="Courier New"/>
              <a:buChar char="o"/>
            </a:pPr>
            <a:endParaRPr lang="en-US" sz="1800" dirty="0"/>
          </a:p>
        </p:txBody>
      </p:sp>
      <p:sp>
        <p:nvSpPr>
          <p:cNvPr id="13" name="Rectangle 12"/>
          <p:cNvSpPr/>
          <p:nvPr/>
        </p:nvSpPr>
        <p:spPr>
          <a:xfrm>
            <a:off x="228600" y="6451500"/>
            <a:ext cx="8640000" cy="216000"/>
          </a:xfrm>
          <a:prstGeom prst="rect">
            <a:avLst/>
          </a:prstGeom>
          <a:solidFill>
            <a:srgbClr val="F1991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logo.png"/>
          <p:cNvPicPr>
            <a:picLocks noChangeAspect="1"/>
          </p:cNvPicPr>
          <p:nvPr/>
        </p:nvPicPr>
        <p:blipFill>
          <a:blip r:embed="rId2"/>
          <a:stretch>
            <a:fillRect/>
          </a:stretch>
        </p:blipFill>
        <p:spPr>
          <a:xfrm>
            <a:off x="457200" y="6126163"/>
            <a:ext cx="1016000" cy="462732"/>
          </a:xfrm>
          <a:prstGeom prst="rect">
            <a:avLst/>
          </a:prstGeom>
        </p:spPr>
      </p:pic>
      <p:sp>
        <p:nvSpPr>
          <p:cNvPr id="10" name="TextBox 9"/>
          <p:cNvSpPr txBox="1"/>
          <p:nvPr/>
        </p:nvSpPr>
        <p:spPr>
          <a:xfrm>
            <a:off x="504138" y="6421000"/>
            <a:ext cx="8088923" cy="276999"/>
          </a:xfrm>
          <a:prstGeom prst="rect">
            <a:avLst/>
          </a:prstGeom>
          <a:noFill/>
        </p:spPr>
        <p:txBody>
          <a:bodyPr wrap="square" rtlCol="0">
            <a:spAutoFit/>
          </a:bodyPr>
          <a:lstStyle/>
          <a:p>
            <a:pPr algn="ctr"/>
            <a:r>
              <a:rPr lang="is-IS" sz="1200" b="1" i="1" dirty="0">
                <a:solidFill>
                  <a:schemeClr val="bg1"/>
                </a:solidFill>
              </a:rPr>
              <a:t>ÁBYRGÐ – FAGMENNSKA – TRAUST – </a:t>
            </a:r>
            <a:r>
              <a:rPr lang="is-IS" sz="1200" b="1" i="1" dirty="0" smtClean="0">
                <a:solidFill>
                  <a:schemeClr val="bg1"/>
                </a:solidFill>
              </a:rPr>
              <a:t>ÞJÓNUSTA – FRAMÞRÓUN</a:t>
            </a:r>
            <a:endParaRPr lang="is-IS" sz="1200" dirty="0" smtClean="0">
              <a:solidFill>
                <a:schemeClr val="bg1"/>
              </a:solidFill>
            </a:endParaRPr>
          </a:p>
        </p:txBody>
      </p:sp>
      <p:sp>
        <p:nvSpPr>
          <p:cNvPr id="11" name="Right Triangle 10"/>
          <p:cNvSpPr/>
          <p:nvPr/>
        </p:nvSpPr>
        <p:spPr>
          <a:xfrm flipH="1">
            <a:off x="228600" y="257786"/>
            <a:ext cx="157091" cy="73024"/>
          </a:xfrm>
          <a:prstGeom prst="rtTriangle">
            <a:avLst/>
          </a:prstGeom>
          <a:solidFill>
            <a:srgbClr val="007E85"/>
          </a:solidFill>
          <a:ln>
            <a:noFill/>
          </a:ln>
          <a:effectLst>
            <a:innerShdw blurRad="63500" dist="12700" dir="16200000">
              <a:srgbClr val="000000">
                <a:alpha val="2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58193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nvPr>
        </p:nvGraphicFramePr>
        <p:xfrm>
          <a:off x="489081" y="196796"/>
          <a:ext cx="8331392" cy="57524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187499" y="260648"/>
            <a:ext cx="3024336" cy="553998"/>
          </a:xfrm>
          <a:prstGeom prst="rect">
            <a:avLst/>
          </a:prstGeom>
          <a:noFill/>
        </p:spPr>
        <p:txBody>
          <a:bodyPr wrap="square" rtlCol="0">
            <a:spAutoFit/>
          </a:bodyPr>
          <a:lstStyle/>
          <a:p>
            <a:pPr algn="ctr"/>
            <a:r>
              <a:rPr lang="is-IS" b="1" dirty="0" smtClean="0">
                <a:solidFill>
                  <a:schemeClr val="accent2"/>
                </a:solidFill>
              </a:rPr>
              <a:t> Heimahjúkrun HH:</a:t>
            </a:r>
            <a:br>
              <a:rPr lang="is-IS" b="1" dirty="0" smtClean="0">
                <a:solidFill>
                  <a:schemeClr val="accent2"/>
                </a:solidFill>
              </a:rPr>
            </a:br>
            <a:r>
              <a:rPr lang="is-IS" sz="1200" b="1" dirty="0" smtClean="0">
                <a:solidFill>
                  <a:schemeClr val="accent2"/>
                </a:solidFill>
              </a:rPr>
              <a:t>Hafnarfirði, Garðabæ og Kópavogi</a:t>
            </a:r>
          </a:p>
        </p:txBody>
      </p:sp>
      <p:sp>
        <p:nvSpPr>
          <p:cNvPr id="7" name="Rectangle 6"/>
          <p:cNvSpPr/>
          <p:nvPr/>
        </p:nvSpPr>
        <p:spPr>
          <a:xfrm>
            <a:off x="1007534" y="3523304"/>
            <a:ext cx="1885646" cy="1489872"/>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is-IS" sz="900" b="1" dirty="0" smtClean="0">
                <a:solidFill>
                  <a:srgbClr val="FF0000"/>
                </a:solidFill>
              </a:rPr>
              <a:t>Innskriftarteymi</a:t>
            </a:r>
          </a:p>
          <a:p>
            <a:pPr algn="ctr"/>
            <a:r>
              <a:rPr lang="is-IS" sz="900" b="1" dirty="0" smtClean="0"/>
              <a:t>Guðlaug Steinsdóttir</a:t>
            </a:r>
          </a:p>
          <a:p>
            <a:pPr algn="ctr"/>
            <a:r>
              <a:rPr lang="is-IS" sz="900" dirty="0" smtClean="0"/>
              <a:t>Iðjuþjálfi ??</a:t>
            </a:r>
          </a:p>
          <a:p>
            <a:pPr marL="171450" indent="-171450">
              <a:buFont typeface="Arial" panose="020B0604020202020204" pitchFamily="34" charset="0"/>
              <a:buChar char="•"/>
            </a:pPr>
            <a:r>
              <a:rPr lang="is-IS" sz="900" dirty="0" smtClean="0"/>
              <a:t>Móttaka beiðna.</a:t>
            </a:r>
          </a:p>
          <a:p>
            <a:pPr marL="171450" indent="-171450">
              <a:buFont typeface="Arial" panose="020B0604020202020204" pitchFamily="34" charset="0"/>
              <a:buChar char="•"/>
            </a:pPr>
            <a:r>
              <a:rPr lang="is-IS" sz="900" dirty="0" smtClean="0"/>
              <a:t>Úrlausn beiðna (teymi, eða samráð við aðrar stofnanir)</a:t>
            </a:r>
          </a:p>
          <a:p>
            <a:pPr marL="171450" indent="-171450">
              <a:buFont typeface="Arial" panose="020B0604020202020204" pitchFamily="34" charset="0"/>
              <a:buChar char="•"/>
            </a:pPr>
            <a:r>
              <a:rPr lang="is-IS" sz="900" dirty="0" smtClean="0"/>
              <a:t>Yfirsýn yfir umfang og hj.þyngd teyma til að dreifa sjúkl.</a:t>
            </a:r>
          </a:p>
          <a:p>
            <a:pPr marL="171450" indent="-171450">
              <a:buFont typeface="Arial" panose="020B0604020202020204" pitchFamily="34" charset="0"/>
              <a:buChar char="•"/>
            </a:pPr>
            <a:r>
              <a:rPr lang="is-IS" sz="900" dirty="0" smtClean="0"/>
              <a:t>Ráðgjöf</a:t>
            </a:r>
          </a:p>
        </p:txBody>
      </p:sp>
      <p:sp>
        <p:nvSpPr>
          <p:cNvPr id="14" name="Rectangle 13"/>
          <p:cNvSpPr/>
          <p:nvPr/>
        </p:nvSpPr>
        <p:spPr>
          <a:xfrm>
            <a:off x="1007534" y="5215192"/>
            <a:ext cx="1885646" cy="1054444"/>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is-IS" sz="900" b="1" dirty="0" smtClean="0">
                <a:solidFill>
                  <a:srgbClr val="FF0000"/>
                </a:solidFill>
              </a:rPr>
              <a:t>Mannauðsteymi</a:t>
            </a:r>
          </a:p>
          <a:p>
            <a:pPr algn="ctr"/>
            <a:r>
              <a:rPr lang="is-IS" sz="900" b="1" dirty="0" smtClean="0"/>
              <a:t>Hildur Sigurjónsdóttir</a:t>
            </a:r>
          </a:p>
          <a:p>
            <a:pPr marL="171450" indent="-171450">
              <a:buFont typeface="Arial" panose="020B0604020202020204" pitchFamily="34" charset="0"/>
              <a:buChar char="•"/>
            </a:pPr>
            <a:r>
              <a:rPr lang="is-IS" sz="900" dirty="0" smtClean="0"/>
              <a:t>Ráðningar</a:t>
            </a:r>
          </a:p>
          <a:p>
            <a:pPr marL="171450" indent="-171450">
              <a:buFont typeface="Arial" panose="020B0604020202020204" pitchFamily="34" charset="0"/>
              <a:buChar char="•"/>
            </a:pPr>
            <a:r>
              <a:rPr lang="is-IS" sz="900" dirty="0"/>
              <a:t>Vaktaskýrsla</a:t>
            </a:r>
            <a:endParaRPr lang="is-IS" sz="900" dirty="0" smtClean="0"/>
          </a:p>
          <a:p>
            <a:pPr marL="171450" indent="-171450">
              <a:buFont typeface="Arial" panose="020B0604020202020204" pitchFamily="34" charset="0"/>
              <a:buChar char="•"/>
            </a:pPr>
            <a:r>
              <a:rPr lang="is-IS" sz="900" dirty="0" smtClean="0"/>
              <a:t>Veikindatilkynningar</a:t>
            </a:r>
          </a:p>
          <a:p>
            <a:pPr marL="171450" indent="-171450">
              <a:buFont typeface="Arial" panose="020B0604020202020204" pitchFamily="34" charset="0"/>
              <a:buChar char="•"/>
            </a:pPr>
            <a:r>
              <a:rPr lang="is-IS" sz="900" dirty="0" smtClean="0"/>
              <a:t>?Mönnunar pottur </a:t>
            </a:r>
          </a:p>
          <a:p>
            <a:pPr marL="171450" indent="-171450">
              <a:buFont typeface="Arial" panose="020B0604020202020204" pitchFamily="34" charset="0"/>
              <a:buChar char="•"/>
            </a:pPr>
            <a:r>
              <a:rPr lang="is-IS" sz="900" dirty="0" smtClean="0"/>
              <a:t>Afleysingar eftir atvikum</a:t>
            </a:r>
          </a:p>
        </p:txBody>
      </p:sp>
      <p:sp>
        <p:nvSpPr>
          <p:cNvPr id="19" name="Rounded Rectangle 18"/>
          <p:cNvSpPr/>
          <p:nvPr/>
        </p:nvSpPr>
        <p:spPr>
          <a:xfrm>
            <a:off x="4932040" y="6148497"/>
            <a:ext cx="1728192" cy="59885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is-IS" sz="900" dirty="0" smtClean="0"/>
              <a:t/>
            </a:r>
            <a:br>
              <a:rPr lang="is-IS" sz="900" dirty="0" smtClean="0"/>
            </a:br>
            <a:r>
              <a:rPr lang="is-IS" sz="900" dirty="0" smtClean="0"/>
              <a:t>Kvöldvakt alla daga:</a:t>
            </a:r>
            <a:r>
              <a:rPr lang="en-US" sz="900" dirty="0"/>
              <a:t/>
            </a:r>
            <a:br>
              <a:rPr lang="en-US" sz="900" dirty="0"/>
            </a:br>
            <a:r>
              <a:rPr lang="en-US" sz="900" dirty="0"/>
              <a:t>2</a:t>
            </a:r>
            <a:r>
              <a:rPr lang="en-US" sz="900" dirty="0" smtClean="0"/>
              <a:t> hj.fr – 8 </a:t>
            </a:r>
            <a:r>
              <a:rPr lang="en-US" sz="900" dirty="0" err="1" smtClean="0"/>
              <a:t>tímar</a:t>
            </a:r>
            <a:r>
              <a:rPr lang="en-US" sz="900" dirty="0" smtClean="0"/>
              <a:t/>
            </a:r>
            <a:br>
              <a:rPr lang="en-US" sz="900" dirty="0" smtClean="0"/>
            </a:br>
            <a:r>
              <a:rPr lang="en-US" sz="900" dirty="0" smtClean="0"/>
              <a:t>6 </a:t>
            </a:r>
            <a:r>
              <a:rPr lang="en-US" sz="900" dirty="0" err="1" smtClean="0"/>
              <a:t>sjúkraliðar</a:t>
            </a:r>
            <a:r>
              <a:rPr lang="en-US" sz="900" dirty="0" smtClean="0"/>
              <a:t> – 6 </a:t>
            </a:r>
            <a:r>
              <a:rPr lang="en-US" sz="900" dirty="0" err="1" smtClean="0"/>
              <a:t>tímar</a:t>
            </a:r>
            <a:r>
              <a:rPr lang="en-US" sz="900" dirty="0" smtClean="0"/>
              <a:t>  </a:t>
            </a:r>
            <a:br>
              <a:rPr lang="en-US" sz="900" dirty="0" smtClean="0"/>
            </a:br>
            <a:r>
              <a:rPr lang="en-US" sz="900" dirty="0" smtClean="0"/>
              <a:t>2 </a:t>
            </a:r>
            <a:r>
              <a:rPr lang="en-US" sz="900" dirty="0" err="1" smtClean="0"/>
              <a:t>félagsliðar</a:t>
            </a:r>
            <a:r>
              <a:rPr lang="en-US" sz="900" dirty="0" smtClean="0"/>
              <a:t> (</a:t>
            </a:r>
            <a:r>
              <a:rPr lang="en-US" sz="900" dirty="0" err="1" smtClean="0"/>
              <a:t>Kóp</a:t>
            </a:r>
            <a:r>
              <a:rPr lang="en-US" sz="900" dirty="0" smtClean="0"/>
              <a:t>) – 6 </a:t>
            </a:r>
            <a:r>
              <a:rPr lang="en-US" sz="900" dirty="0" err="1" smtClean="0"/>
              <a:t>tímar</a:t>
            </a:r>
            <a:r>
              <a:rPr lang="en-US" sz="900" dirty="0" smtClean="0"/>
              <a:t/>
            </a:r>
            <a:br>
              <a:rPr lang="en-US" sz="900" dirty="0" smtClean="0"/>
            </a:br>
            <a:endParaRPr lang="is-IS" sz="900" dirty="0" smtClean="0"/>
          </a:p>
        </p:txBody>
      </p:sp>
      <p:sp>
        <p:nvSpPr>
          <p:cNvPr id="21" name="Rounded Rectangle 20"/>
          <p:cNvSpPr/>
          <p:nvPr/>
        </p:nvSpPr>
        <p:spPr>
          <a:xfrm>
            <a:off x="6876256" y="6148497"/>
            <a:ext cx="1728192" cy="597807"/>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is-IS" sz="900" dirty="0" smtClean="0"/>
              <a:t>Helgar - dagvakt:</a:t>
            </a:r>
            <a:r>
              <a:rPr lang="en-US" sz="900" dirty="0"/>
              <a:t/>
            </a:r>
            <a:br>
              <a:rPr lang="en-US" sz="900" dirty="0"/>
            </a:br>
            <a:r>
              <a:rPr lang="en-US" sz="900" dirty="0"/>
              <a:t>2</a:t>
            </a:r>
            <a:r>
              <a:rPr lang="en-US" sz="900" dirty="0" smtClean="0"/>
              <a:t> hj.fr – 8 </a:t>
            </a:r>
            <a:r>
              <a:rPr lang="en-US" sz="900" dirty="0" err="1" smtClean="0"/>
              <a:t>tímar</a:t>
            </a:r>
            <a:r>
              <a:rPr lang="en-US" sz="900" dirty="0" smtClean="0"/>
              <a:t/>
            </a:r>
            <a:br>
              <a:rPr lang="en-US" sz="900" dirty="0" smtClean="0"/>
            </a:br>
            <a:r>
              <a:rPr lang="en-US" sz="900" dirty="0" smtClean="0"/>
              <a:t>7 </a:t>
            </a:r>
            <a:r>
              <a:rPr lang="en-US" sz="900" dirty="0" err="1" smtClean="0"/>
              <a:t>sjúkraliðar</a:t>
            </a:r>
            <a:r>
              <a:rPr lang="en-US" sz="900" dirty="0" smtClean="0"/>
              <a:t> – 6 </a:t>
            </a:r>
            <a:r>
              <a:rPr lang="en-US" sz="900" dirty="0" err="1" smtClean="0"/>
              <a:t>tímar</a:t>
            </a:r>
            <a:r>
              <a:rPr lang="en-US" sz="900" dirty="0" smtClean="0"/>
              <a:t/>
            </a:r>
            <a:br>
              <a:rPr lang="en-US" sz="900" dirty="0" smtClean="0"/>
            </a:br>
            <a:r>
              <a:rPr lang="en-US" sz="900" dirty="0" smtClean="0"/>
              <a:t>2 </a:t>
            </a:r>
            <a:r>
              <a:rPr lang="en-US" sz="900" dirty="0" err="1" smtClean="0"/>
              <a:t>félagsliðar</a:t>
            </a:r>
            <a:r>
              <a:rPr lang="en-US" sz="900" dirty="0" smtClean="0"/>
              <a:t> (</a:t>
            </a:r>
            <a:r>
              <a:rPr lang="en-US" sz="900" dirty="0" err="1" smtClean="0"/>
              <a:t>Kóp</a:t>
            </a:r>
            <a:r>
              <a:rPr lang="en-US" sz="900" dirty="0" smtClean="0"/>
              <a:t>) – 6 </a:t>
            </a:r>
            <a:r>
              <a:rPr lang="en-US" sz="900" dirty="0" err="1" smtClean="0"/>
              <a:t>tímar</a:t>
            </a:r>
            <a:endParaRPr lang="is-IS" sz="900" dirty="0" smtClean="0"/>
          </a:p>
        </p:txBody>
      </p:sp>
      <p:cxnSp>
        <p:nvCxnSpPr>
          <p:cNvPr id="15" name="Straight Connector 14"/>
          <p:cNvCxnSpPr/>
          <p:nvPr/>
        </p:nvCxnSpPr>
        <p:spPr>
          <a:xfrm>
            <a:off x="683568" y="3284984"/>
            <a:ext cx="4192" cy="2592288"/>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83568" y="5877272"/>
            <a:ext cx="296416"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687760" y="3957742"/>
            <a:ext cx="296416"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850080" y="6346194"/>
            <a:ext cx="2043100" cy="400110"/>
          </a:xfrm>
          <a:prstGeom prst="rect">
            <a:avLst/>
          </a:prstGeom>
        </p:spPr>
        <p:txBody>
          <a:bodyPr wrap="square">
            <a:spAutoFit/>
          </a:bodyPr>
          <a:lstStyle/>
          <a:p>
            <a:pPr algn="ctr"/>
            <a:r>
              <a:rPr lang="is-IS" sz="1000" dirty="0"/>
              <a:t>Ráðgefandi félagsráðgjafi</a:t>
            </a:r>
          </a:p>
          <a:p>
            <a:pPr algn="ctr"/>
            <a:r>
              <a:rPr lang="is-IS" sz="1000" dirty="0"/>
              <a:t>Ráðgefandi læknir</a:t>
            </a:r>
            <a:endParaRPr lang="en-US" sz="1000" dirty="0"/>
          </a:p>
        </p:txBody>
      </p:sp>
      <p:sp>
        <p:nvSpPr>
          <p:cNvPr id="2" name="Right Brace 1"/>
          <p:cNvSpPr/>
          <p:nvPr/>
        </p:nvSpPr>
        <p:spPr>
          <a:xfrm>
            <a:off x="7740352" y="3429000"/>
            <a:ext cx="288032" cy="25202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Rectangle 2"/>
          <p:cNvSpPr/>
          <p:nvPr/>
        </p:nvSpPr>
        <p:spPr>
          <a:xfrm>
            <a:off x="8100392" y="4509120"/>
            <a:ext cx="792088" cy="50405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is-IS" sz="700" dirty="0" smtClean="0"/>
              <a:t>Til viðbótar koma félagsliðar í Kópavogi</a:t>
            </a:r>
            <a:endParaRPr lang="en-US" sz="700" dirty="0"/>
          </a:p>
        </p:txBody>
      </p:sp>
    </p:spTree>
    <p:extLst>
      <p:ext uri="{BB962C8B-B14F-4D97-AF65-F5344CB8AC3E}">
        <p14:creationId xmlns:p14="http://schemas.microsoft.com/office/powerpoint/2010/main" val="36417863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190500"/>
            <a:ext cx="8640000" cy="6477000"/>
          </a:xfrm>
          <a:prstGeom prst="rect">
            <a:avLst/>
          </a:prstGeom>
          <a:solidFill>
            <a:schemeClr val="bg1"/>
          </a:solidFill>
          <a:ln>
            <a:noFill/>
          </a:ln>
          <a:effectLst>
            <a:glow rad="50800">
              <a:schemeClr val="tx1">
                <a:alpha val="5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228600" y="330810"/>
            <a:ext cx="8657538" cy="1086827"/>
          </a:xfrm>
          <a:prstGeom prst="rect">
            <a:avLst/>
          </a:prstGeom>
          <a:solidFill>
            <a:srgbClr val="00A6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is-IS" i="1" dirty="0" smtClean="0">
                <a:solidFill>
                  <a:schemeClr val="bg1"/>
                </a:solidFill>
              </a:rPr>
              <a:t>Framtíðarsýn</a:t>
            </a:r>
            <a:endParaRPr lang="is-IS" i="1" dirty="0">
              <a:solidFill>
                <a:schemeClr val="bg1"/>
              </a:solidFill>
            </a:endParaRPr>
          </a:p>
        </p:txBody>
      </p:sp>
      <p:sp>
        <p:nvSpPr>
          <p:cNvPr id="3" name="Content Placeholder 2"/>
          <p:cNvSpPr>
            <a:spLocks noGrp="1"/>
          </p:cNvSpPr>
          <p:nvPr>
            <p:ph idx="1"/>
          </p:nvPr>
        </p:nvSpPr>
        <p:spPr/>
        <p:txBody>
          <a:bodyPr>
            <a:normAutofit fontScale="55000" lnSpcReduction="20000"/>
          </a:bodyPr>
          <a:lstStyle/>
          <a:p>
            <a:pPr marL="457200" lvl="1" indent="0">
              <a:buClr>
                <a:srgbClr val="F19910"/>
              </a:buClr>
              <a:buNone/>
            </a:pPr>
            <a:endParaRPr lang="is-IS" sz="2000" dirty="0"/>
          </a:p>
          <a:p>
            <a:pPr marL="457200" lvl="1" indent="0">
              <a:buClr>
                <a:srgbClr val="F19910"/>
              </a:buClr>
              <a:buNone/>
            </a:pPr>
            <a:endParaRPr lang="is-IS" sz="2000" dirty="0" smtClean="0"/>
          </a:p>
          <a:p>
            <a:pPr>
              <a:buFont typeface="Courier New" panose="02070309020205020404" pitchFamily="49" charset="0"/>
              <a:buChar char="o"/>
            </a:pPr>
            <a:r>
              <a:rPr lang="is-IS" dirty="0"/>
              <a:t>Samkvæmt mannfjöldaspá Hagstofunar mun öldruðum 67 ára og eldri fjölga um tæplega 55% á næstu 35 árum. </a:t>
            </a:r>
            <a:r>
              <a:rPr lang="is-IS" dirty="0" smtClean="0"/>
              <a:t>Þar </a:t>
            </a:r>
            <a:r>
              <a:rPr lang="is-IS" dirty="0"/>
              <a:t>af mun 80+ fjölga um 63</a:t>
            </a:r>
            <a:r>
              <a:rPr lang="is-IS" dirty="0" smtClean="0"/>
              <a:t>%.</a:t>
            </a:r>
          </a:p>
          <a:p>
            <a:pPr>
              <a:buFont typeface="Courier New" panose="02070309020205020404" pitchFamily="49" charset="0"/>
              <a:buChar char="o"/>
            </a:pPr>
            <a:endParaRPr lang="is-IS" dirty="0"/>
          </a:p>
          <a:p>
            <a:pPr>
              <a:buFont typeface="Courier New" panose="02070309020205020404" pitchFamily="49" charset="0"/>
              <a:buChar char="o"/>
            </a:pPr>
            <a:r>
              <a:rPr lang="is-IS" dirty="0"/>
              <a:t>68% þeirra sem dvelja á hjúkrunarheimilum í dag eru 80 ára og </a:t>
            </a:r>
            <a:r>
              <a:rPr lang="is-IS" dirty="0" smtClean="0"/>
              <a:t>eldri</a:t>
            </a:r>
          </a:p>
          <a:p>
            <a:pPr>
              <a:buFont typeface="Courier New" panose="02070309020205020404" pitchFamily="49" charset="0"/>
              <a:buChar char="o"/>
            </a:pPr>
            <a:endParaRPr lang="is-IS" dirty="0"/>
          </a:p>
          <a:p>
            <a:pPr>
              <a:buFont typeface="Courier New" panose="02070309020205020404" pitchFamily="49" charset="0"/>
              <a:buChar char="o"/>
            </a:pPr>
            <a:r>
              <a:rPr lang="is-IS" dirty="0"/>
              <a:t>Fjöldi hjúkrunarrýma á landinu í árslok 2014 voru 2600 áætluð þörf rýma árið 2050 að öllu óbreyttu eru </a:t>
            </a:r>
            <a:r>
              <a:rPr lang="is-IS" dirty="0" smtClean="0"/>
              <a:t>5.472</a:t>
            </a:r>
          </a:p>
          <a:p>
            <a:pPr>
              <a:buFont typeface="Courier New" panose="02070309020205020404" pitchFamily="49" charset="0"/>
              <a:buChar char="o"/>
            </a:pPr>
            <a:endParaRPr lang="is-IS" dirty="0" smtClean="0"/>
          </a:p>
          <a:p>
            <a:pPr>
              <a:buFont typeface="Courier New" panose="02070309020205020404" pitchFamily="49" charset="0"/>
              <a:buChar char="o"/>
            </a:pPr>
            <a:r>
              <a:rPr lang="is-IS" dirty="0" smtClean="0"/>
              <a:t>Í </a:t>
            </a:r>
            <a:r>
              <a:rPr lang="is-IS" dirty="0"/>
              <a:t>dag er kostnaður við hjúkrunarheimilin </a:t>
            </a:r>
            <a:r>
              <a:rPr lang="is-IS" dirty="0" smtClean="0"/>
              <a:t>30.501 milljón </a:t>
            </a:r>
            <a:r>
              <a:rPr lang="is-IS" dirty="0"/>
              <a:t>2050 verður kostnaðurinn 102.907 </a:t>
            </a:r>
            <a:r>
              <a:rPr lang="is-IS" dirty="0" smtClean="0"/>
              <a:t>milljónir</a:t>
            </a:r>
          </a:p>
          <a:p>
            <a:pPr>
              <a:buFont typeface="Courier New" panose="02070309020205020404" pitchFamily="49" charset="0"/>
              <a:buChar char="o"/>
            </a:pPr>
            <a:endParaRPr lang="is-IS" dirty="0"/>
          </a:p>
          <a:p>
            <a:pPr>
              <a:buFont typeface="Courier New" panose="02070309020205020404" pitchFamily="49" charset="0"/>
              <a:buChar char="o"/>
            </a:pPr>
            <a:r>
              <a:rPr lang="is-IS" dirty="0"/>
              <a:t>Hvert rými kostar í dag um 11,7 milljónir á ári, tæplega milljón á mánuði</a:t>
            </a:r>
            <a:r>
              <a:rPr lang="is-IS" dirty="0" smtClean="0"/>
              <a:t>.</a:t>
            </a:r>
          </a:p>
          <a:p>
            <a:pPr>
              <a:buFont typeface="Courier New" panose="02070309020205020404" pitchFamily="49" charset="0"/>
              <a:buChar char="o"/>
            </a:pPr>
            <a:endParaRPr lang="is-IS" dirty="0"/>
          </a:p>
          <a:p>
            <a:pPr>
              <a:buFont typeface="Courier New" panose="02070309020205020404" pitchFamily="49" charset="0"/>
              <a:buChar char="o"/>
            </a:pPr>
            <a:r>
              <a:rPr lang="is-IS" dirty="0"/>
              <a:t>Meðaltalskostnaður við hvern einstakling í heimahjúkrun hjá HH á árinu 2014 er um 714 þúsund krónur eða 60 þúsund á mánuði en þá á eftir að reikna með rannsóknar og lyfjakostnaði sem greitt er fyrir þá sem dvelja í </a:t>
            </a:r>
            <a:r>
              <a:rPr lang="is-IS" smtClean="0"/>
              <a:t>hjúkrunarrýmum</a:t>
            </a:r>
            <a:r>
              <a:rPr lang="is-IS" dirty="0" smtClean="0"/>
              <a:t> </a:t>
            </a:r>
            <a:r>
              <a:rPr lang="is-IS" dirty="0"/>
              <a:t>. </a:t>
            </a:r>
          </a:p>
          <a:p>
            <a:pPr>
              <a:buFont typeface="Courier New" panose="02070309020205020404" pitchFamily="49" charset="0"/>
              <a:buChar char="o"/>
            </a:pPr>
            <a:endParaRPr lang="is-IS" dirty="0"/>
          </a:p>
          <a:p>
            <a:pPr lvl="1">
              <a:buClr>
                <a:srgbClr val="F19910"/>
              </a:buClr>
              <a:buFont typeface="Courier New" panose="02070309020205020404" pitchFamily="49" charset="0"/>
              <a:buChar char="o"/>
            </a:pPr>
            <a:endParaRPr lang="is-IS" sz="3000" dirty="0" smtClean="0"/>
          </a:p>
          <a:p>
            <a:pPr lvl="1">
              <a:buClr>
                <a:srgbClr val="F19910"/>
              </a:buClr>
              <a:buFont typeface="Courier New"/>
              <a:buChar char="o"/>
            </a:pPr>
            <a:endParaRPr lang="en-US" sz="3000" dirty="0"/>
          </a:p>
        </p:txBody>
      </p:sp>
      <p:sp>
        <p:nvSpPr>
          <p:cNvPr id="13" name="Rectangle 12"/>
          <p:cNvSpPr/>
          <p:nvPr/>
        </p:nvSpPr>
        <p:spPr>
          <a:xfrm>
            <a:off x="228600" y="6451500"/>
            <a:ext cx="8640000" cy="216000"/>
          </a:xfrm>
          <a:prstGeom prst="rect">
            <a:avLst/>
          </a:prstGeom>
          <a:solidFill>
            <a:srgbClr val="F1991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logo.png"/>
          <p:cNvPicPr>
            <a:picLocks noChangeAspect="1"/>
          </p:cNvPicPr>
          <p:nvPr/>
        </p:nvPicPr>
        <p:blipFill>
          <a:blip r:embed="rId2"/>
          <a:stretch>
            <a:fillRect/>
          </a:stretch>
        </p:blipFill>
        <p:spPr>
          <a:xfrm>
            <a:off x="457200" y="6126163"/>
            <a:ext cx="1016000" cy="462732"/>
          </a:xfrm>
          <a:prstGeom prst="rect">
            <a:avLst/>
          </a:prstGeom>
        </p:spPr>
      </p:pic>
      <p:sp>
        <p:nvSpPr>
          <p:cNvPr id="10" name="TextBox 9"/>
          <p:cNvSpPr txBox="1"/>
          <p:nvPr/>
        </p:nvSpPr>
        <p:spPr>
          <a:xfrm>
            <a:off x="504138" y="6421000"/>
            <a:ext cx="8088923" cy="276999"/>
          </a:xfrm>
          <a:prstGeom prst="rect">
            <a:avLst/>
          </a:prstGeom>
          <a:noFill/>
        </p:spPr>
        <p:txBody>
          <a:bodyPr wrap="square" rtlCol="0">
            <a:spAutoFit/>
          </a:bodyPr>
          <a:lstStyle/>
          <a:p>
            <a:pPr algn="ctr"/>
            <a:r>
              <a:rPr lang="is-IS" sz="1200" b="1" i="1" dirty="0">
                <a:solidFill>
                  <a:schemeClr val="bg1"/>
                </a:solidFill>
              </a:rPr>
              <a:t>ÁBYRGÐ – FAGMENNSKA – TRAUST – </a:t>
            </a:r>
            <a:r>
              <a:rPr lang="is-IS" sz="1200" b="1" i="1" dirty="0" smtClean="0">
                <a:solidFill>
                  <a:schemeClr val="bg1"/>
                </a:solidFill>
              </a:rPr>
              <a:t>ÞJÓNUSTA – FRAMÞRÓUN</a:t>
            </a:r>
            <a:endParaRPr lang="is-IS" sz="1200" dirty="0" smtClean="0">
              <a:solidFill>
                <a:schemeClr val="bg1"/>
              </a:solidFill>
            </a:endParaRPr>
          </a:p>
        </p:txBody>
      </p:sp>
      <p:sp>
        <p:nvSpPr>
          <p:cNvPr id="11" name="Right Triangle 10"/>
          <p:cNvSpPr/>
          <p:nvPr/>
        </p:nvSpPr>
        <p:spPr>
          <a:xfrm flipH="1">
            <a:off x="228600" y="257786"/>
            <a:ext cx="157091" cy="73024"/>
          </a:xfrm>
          <a:prstGeom prst="rtTriangle">
            <a:avLst/>
          </a:prstGeom>
          <a:solidFill>
            <a:srgbClr val="007E85"/>
          </a:solidFill>
          <a:ln>
            <a:noFill/>
          </a:ln>
          <a:effectLst>
            <a:innerShdw blurRad="63500" dist="12700" dir="16200000">
              <a:srgbClr val="000000">
                <a:alpha val="2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772206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90500"/>
            <a:ext cx="8640000" cy="6477000"/>
          </a:xfrm>
          <a:prstGeom prst="rect">
            <a:avLst/>
          </a:prstGeom>
          <a:solidFill>
            <a:schemeClr val="bg1"/>
          </a:solidFill>
          <a:ln>
            <a:noFill/>
          </a:ln>
          <a:effectLst>
            <a:glow rad="50800">
              <a:schemeClr val="tx1">
                <a:alpha val="5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228600" y="4351655"/>
            <a:ext cx="8640000" cy="1470025"/>
          </a:xfrm>
          <a:prstGeom prst="rect">
            <a:avLst/>
          </a:prstGeom>
          <a:solidFill>
            <a:srgbClr val="00A6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371600" y="4476751"/>
            <a:ext cx="6400800" cy="1143000"/>
          </a:xfrm>
        </p:spPr>
        <p:txBody>
          <a:bodyPr>
            <a:normAutofit/>
          </a:bodyPr>
          <a:lstStyle/>
          <a:p>
            <a:endParaRPr lang="en-US" sz="1800" dirty="0" smtClean="0">
              <a:solidFill>
                <a:schemeClr val="bg1"/>
              </a:solidFill>
            </a:endParaRPr>
          </a:p>
          <a:p>
            <a:r>
              <a:rPr lang="en-US" sz="3600" dirty="0" err="1" smtClean="0">
                <a:solidFill>
                  <a:schemeClr val="bg1"/>
                </a:solidFill>
              </a:rPr>
              <a:t>Takk</a:t>
            </a:r>
            <a:r>
              <a:rPr lang="en-US" sz="3600" dirty="0" smtClean="0">
                <a:solidFill>
                  <a:schemeClr val="bg1"/>
                </a:solidFill>
              </a:rPr>
              <a:t> </a:t>
            </a:r>
            <a:r>
              <a:rPr lang="en-US" sz="3600" dirty="0" err="1" smtClean="0">
                <a:solidFill>
                  <a:schemeClr val="bg1"/>
                </a:solidFill>
              </a:rPr>
              <a:t>fyrir</a:t>
            </a:r>
            <a:r>
              <a:rPr lang="en-US" sz="3600" dirty="0" smtClean="0">
                <a:solidFill>
                  <a:schemeClr val="bg1"/>
                </a:solidFill>
              </a:rPr>
              <a:t> </a:t>
            </a:r>
          </a:p>
        </p:txBody>
      </p:sp>
      <p:sp>
        <p:nvSpPr>
          <p:cNvPr id="7" name="Right Triangle 6"/>
          <p:cNvSpPr/>
          <p:nvPr/>
        </p:nvSpPr>
        <p:spPr>
          <a:xfrm flipH="1">
            <a:off x="228600" y="4278631"/>
            <a:ext cx="152400" cy="73024"/>
          </a:xfrm>
          <a:prstGeom prst="rtTriangle">
            <a:avLst/>
          </a:prstGeom>
          <a:solidFill>
            <a:srgbClr val="007E85"/>
          </a:solidFill>
          <a:ln>
            <a:noFill/>
          </a:ln>
          <a:effectLst>
            <a:innerShdw blurRad="63500" dist="12700" dir="16200000">
              <a:srgbClr val="000000">
                <a:alpha val="2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8" name="Picture 7" descr="logo.png"/>
          <p:cNvPicPr>
            <a:picLocks noChangeAspect="1"/>
          </p:cNvPicPr>
          <p:nvPr/>
        </p:nvPicPr>
        <p:blipFill>
          <a:blip r:embed="rId2"/>
          <a:stretch>
            <a:fillRect/>
          </a:stretch>
        </p:blipFill>
        <p:spPr>
          <a:xfrm>
            <a:off x="3313778" y="1828800"/>
            <a:ext cx="2516444" cy="1146102"/>
          </a:xfrm>
          <a:prstGeom prst="rect">
            <a:avLst/>
          </a:prstGeom>
        </p:spPr>
      </p:pic>
      <p:sp>
        <p:nvSpPr>
          <p:cNvPr id="14" name="Rectangle 13"/>
          <p:cNvSpPr/>
          <p:nvPr/>
        </p:nvSpPr>
        <p:spPr>
          <a:xfrm>
            <a:off x="228600" y="6451500"/>
            <a:ext cx="8640000" cy="216000"/>
          </a:xfrm>
          <a:prstGeom prst="rect">
            <a:avLst/>
          </a:prstGeom>
          <a:solidFill>
            <a:srgbClr val="F1991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5" name="Picture 14" descr="logo.png"/>
          <p:cNvPicPr>
            <a:picLocks noChangeAspect="1"/>
          </p:cNvPicPr>
          <p:nvPr/>
        </p:nvPicPr>
        <p:blipFill>
          <a:blip r:embed="rId2"/>
          <a:stretch>
            <a:fillRect/>
          </a:stretch>
        </p:blipFill>
        <p:spPr>
          <a:xfrm>
            <a:off x="457200" y="6126163"/>
            <a:ext cx="1016000" cy="462732"/>
          </a:xfrm>
          <a:prstGeom prst="rect">
            <a:avLst/>
          </a:prstGeom>
        </p:spPr>
      </p:pic>
      <p:sp>
        <p:nvSpPr>
          <p:cNvPr id="16" name="TextBox 15"/>
          <p:cNvSpPr txBox="1"/>
          <p:nvPr/>
        </p:nvSpPr>
        <p:spPr>
          <a:xfrm>
            <a:off x="504138" y="6421000"/>
            <a:ext cx="8088923" cy="276999"/>
          </a:xfrm>
          <a:prstGeom prst="rect">
            <a:avLst/>
          </a:prstGeom>
          <a:noFill/>
        </p:spPr>
        <p:txBody>
          <a:bodyPr wrap="square" rtlCol="0">
            <a:spAutoFit/>
          </a:bodyPr>
          <a:lstStyle/>
          <a:p>
            <a:pPr algn="ctr"/>
            <a:r>
              <a:rPr lang="is-IS" sz="1200" b="1" i="1" dirty="0">
                <a:solidFill>
                  <a:schemeClr val="bg1"/>
                </a:solidFill>
              </a:rPr>
              <a:t>ÁBYRGÐ – FAGMENNSKA – TRAUST – </a:t>
            </a:r>
            <a:r>
              <a:rPr lang="is-IS" sz="1200" b="1" i="1" dirty="0" smtClean="0">
                <a:solidFill>
                  <a:schemeClr val="bg1"/>
                </a:solidFill>
              </a:rPr>
              <a:t>ÞJÓNUSTA – FRAMÞRÓUN</a:t>
            </a:r>
            <a:endParaRPr lang="is-IS" sz="1200" dirty="0" smtClean="0">
              <a:solidFill>
                <a:schemeClr val="bg1"/>
              </a:solidFill>
            </a:endParaRPr>
          </a:p>
        </p:txBody>
      </p:sp>
    </p:spTree>
    <p:extLst>
      <p:ext uri="{BB962C8B-B14F-4D97-AF65-F5344CB8AC3E}">
        <p14:creationId xmlns:p14="http://schemas.microsoft.com/office/powerpoint/2010/main" val="21687083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190500"/>
            <a:ext cx="8640000" cy="6477000"/>
          </a:xfrm>
          <a:prstGeom prst="rect">
            <a:avLst/>
          </a:prstGeom>
          <a:solidFill>
            <a:schemeClr val="bg1"/>
          </a:solidFill>
          <a:ln>
            <a:noFill/>
          </a:ln>
          <a:effectLst>
            <a:glow rad="50800">
              <a:schemeClr val="tx1">
                <a:alpha val="5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228600" y="330810"/>
            <a:ext cx="8657538" cy="1086827"/>
          </a:xfrm>
          <a:prstGeom prst="rect">
            <a:avLst/>
          </a:prstGeom>
          <a:solidFill>
            <a:srgbClr val="00A6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rmAutofit fontScale="90000"/>
          </a:bodyPr>
          <a:lstStyle/>
          <a:p>
            <a:r>
              <a:rPr lang="is-IS" i="1" dirty="0" smtClean="0">
                <a:solidFill>
                  <a:schemeClr val="bg1"/>
                </a:solidFill>
              </a:rPr>
              <a:t>Heimahjúkrun HH í Hafnarfirði Kópavogi, Garðabæ og Mosfellsbæ</a:t>
            </a:r>
            <a:endParaRPr lang="is-IS" i="1" dirty="0">
              <a:solidFill>
                <a:schemeClr val="bg1"/>
              </a:solidFill>
            </a:endParaRPr>
          </a:p>
        </p:txBody>
      </p:sp>
      <p:sp>
        <p:nvSpPr>
          <p:cNvPr id="3" name="Content Placeholder 2"/>
          <p:cNvSpPr>
            <a:spLocks noGrp="1"/>
          </p:cNvSpPr>
          <p:nvPr>
            <p:ph idx="1"/>
          </p:nvPr>
        </p:nvSpPr>
        <p:spPr/>
        <p:txBody>
          <a:bodyPr>
            <a:normAutofit/>
          </a:bodyPr>
          <a:lstStyle/>
          <a:p>
            <a:pPr marL="457200" lvl="1" indent="0">
              <a:buClr>
                <a:srgbClr val="F19910"/>
              </a:buClr>
              <a:buNone/>
            </a:pPr>
            <a:endParaRPr lang="is-IS" sz="3200" dirty="0" smtClean="0"/>
          </a:p>
          <a:p>
            <a:pPr lvl="1">
              <a:buClr>
                <a:srgbClr val="F19910"/>
              </a:buClr>
              <a:buFont typeface="Courier New"/>
              <a:buChar char="o"/>
            </a:pPr>
            <a:r>
              <a:rPr lang="is-IS" sz="3000" dirty="0" smtClean="0"/>
              <a:t>HH starfrækir heimahjúkrun í ofantöldum sveitarfélögum</a:t>
            </a:r>
          </a:p>
          <a:p>
            <a:pPr lvl="1">
              <a:buClr>
                <a:srgbClr val="F19910"/>
              </a:buClr>
              <a:buFont typeface="Courier New"/>
              <a:buChar char="o"/>
            </a:pPr>
            <a:r>
              <a:rPr lang="is-IS" sz="3000" dirty="0" smtClean="0"/>
              <a:t>Hlutverkið er tvíþætt:</a:t>
            </a:r>
          </a:p>
          <a:p>
            <a:pPr lvl="2">
              <a:buClr>
                <a:srgbClr val="F19910"/>
              </a:buClr>
              <a:buFont typeface="Courier New"/>
              <a:buChar char="o"/>
            </a:pPr>
            <a:r>
              <a:rPr lang="is-IS" sz="2600" dirty="0" smtClean="0"/>
              <a:t>Forvarnir: Fræðsla og heilsuefling til einstaklinga og fjölskyldna þeirra.</a:t>
            </a:r>
          </a:p>
          <a:p>
            <a:pPr lvl="2">
              <a:buClr>
                <a:srgbClr val="F19910"/>
              </a:buClr>
              <a:buFont typeface="Courier New"/>
              <a:buChar char="o"/>
            </a:pPr>
            <a:r>
              <a:rPr lang="is-IS" sz="2600" dirty="0"/>
              <a:t> </a:t>
            </a:r>
            <a:r>
              <a:rPr lang="is-IS" sz="2600" dirty="0" smtClean="0"/>
              <a:t>Hjúkrun:  Styrkja og viðhalda andlegu og líkamlegu heilbrigði einstaklingsins, draga úr einangun og einkennum sjúkdóma, eins og kostur er.</a:t>
            </a:r>
          </a:p>
        </p:txBody>
      </p:sp>
      <p:sp>
        <p:nvSpPr>
          <p:cNvPr id="13" name="Rectangle 12"/>
          <p:cNvSpPr/>
          <p:nvPr/>
        </p:nvSpPr>
        <p:spPr>
          <a:xfrm>
            <a:off x="228600" y="6451500"/>
            <a:ext cx="8640000" cy="216000"/>
          </a:xfrm>
          <a:prstGeom prst="rect">
            <a:avLst/>
          </a:prstGeom>
          <a:solidFill>
            <a:srgbClr val="F1991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logo.png"/>
          <p:cNvPicPr>
            <a:picLocks noChangeAspect="1"/>
          </p:cNvPicPr>
          <p:nvPr/>
        </p:nvPicPr>
        <p:blipFill>
          <a:blip r:embed="rId2"/>
          <a:stretch>
            <a:fillRect/>
          </a:stretch>
        </p:blipFill>
        <p:spPr>
          <a:xfrm>
            <a:off x="457200" y="6126163"/>
            <a:ext cx="1016000" cy="462732"/>
          </a:xfrm>
          <a:prstGeom prst="rect">
            <a:avLst/>
          </a:prstGeom>
        </p:spPr>
      </p:pic>
      <p:sp>
        <p:nvSpPr>
          <p:cNvPr id="10" name="TextBox 9"/>
          <p:cNvSpPr txBox="1"/>
          <p:nvPr/>
        </p:nvSpPr>
        <p:spPr>
          <a:xfrm>
            <a:off x="504138" y="6421000"/>
            <a:ext cx="8088923" cy="276999"/>
          </a:xfrm>
          <a:prstGeom prst="rect">
            <a:avLst/>
          </a:prstGeom>
          <a:noFill/>
        </p:spPr>
        <p:txBody>
          <a:bodyPr wrap="square" rtlCol="0">
            <a:spAutoFit/>
          </a:bodyPr>
          <a:lstStyle/>
          <a:p>
            <a:pPr algn="ctr"/>
            <a:r>
              <a:rPr lang="is-IS" sz="1200" b="1" i="1" dirty="0">
                <a:solidFill>
                  <a:schemeClr val="bg1"/>
                </a:solidFill>
              </a:rPr>
              <a:t>ÁBYRGÐ – FAGMENNSKA – TRAUST – </a:t>
            </a:r>
            <a:r>
              <a:rPr lang="is-IS" sz="1200" b="1" i="1" dirty="0" smtClean="0">
                <a:solidFill>
                  <a:schemeClr val="bg1"/>
                </a:solidFill>
              </a:rPr>
              <a:t>ÞJÓNUSTA – FRAMÞRÓUN</a:t>
            </a:r>
            <a:endParaRPr lang="is-IS" sz="1200" dirty="0" smtClean="0">
              <a:solidFill>
                <a:schemeClr val="bg1"/>
              </a:solidFill>
            </a:endParaRPr>
          </a:p>
        </p:txBody>
      </p:sp>
      <p:sp>
        <p:nvSpPr>
          <p:cNvPr id="11" name="Right Triangle 10"/>
          <p:cNvSpPr/>
          <p:nvPr/>
        </p:nvSpPr>
        <p:spPr>
          <a:xfrm flipH="1">
            <a:off x="228600" y="257786"/>
            <a:ext cx="157091" cy="73024"/>
          </a:xfrm>
          <a:prstGeom prst="rtTriangle">
            <a:avLst/>
          </a:prstGeom>
          <a:solidFill>
            <a:srgbClr val="007E85"/>
          </a:solidFill>
          <a:ln>
            <a:noFill/>
          </a:ln>
          <a:effectLst>
            <a:innerShdw blurRad="63500" dist="12700" dir="16200000">
              <a:srgbClr val="000000">
                <a:alpha val="2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190500"/>
            <a:ext cx="8640000" cy="6477000"/>
          </a:xfrm>
          <a:prstGeom prst="rect">
            <a:avLst/>
          </a:prstGeom>
          <a:solidFill>
            <a:schemeClr val="bg1"/>
          </a:solidFill>
          <a:ln>
            <a:noFill/>
          </a:ln>
          <a:effectLst>
            <a:glow rad="50800">
              <a:schemeClr val="tx1">
                <a:alpha val="5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228600" y="330810"/>
            <a:ext cx="8657538" cy="1086827"/>
          </a:xfrm>
          <a:prstGeom prst="rect">
            <a:avLst/>
          </a:prstGeom>
          <a:solidFill>
            <a:srgbClr val="00A6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i="1" dirty="0" err="1" smtClean="0">
                <a:solidFill>
                  <a:schemeClr val="bg1"/>
                </a:solidFill>
              </a:rPr>
              <a:t>Fyrirkomulag</a:t>
            </a:r>
            <a:r>
              <a:rPr lang="en-US" i="1" dirty="0" smtClean="0">
                <a:solidFill>
                  <a:schemeClr val="bg1"/>
                </a:solidFill>
              </a:rPr>
              <a:t> </a:t>
            </a:r>
            <a:r>
              <a:rPr lang="en-US" i="1" dirty="0" err="1" smtClean="0">
                <a:solidFill>
                  <a:schemeClr val="bg1"/>
                </a:solidFill>
              </a:rPr>
              <a:t>þjónustunnar</a:t>
            </a:r>
            <a:endParaRPr lang="is-IS" i="1" dirty="0">
              <a:solidFill>
                <a:schemeClr val="bg1"/>
              </a:solidFill>
            </a:endParaRPr>
          </a:p>
        </p:txBody>
      </p:sp>
      <p:sp>
        <p:nvSpPr>
          <p:cNvPr id="3" name="Content Placeholder 2"/>
          <p:cNvSpPr>
            <a:spLocks noGrp="1"/>
          </p:cNvSpPr>
          <p:nvPr>
            <p:ph idx="1"/>
          </p:nvPr>
        </p:nvSpPr>
        <p:spPr/>
        <p:txBody>
          <a:bodyPr>
            <a:normAutofit fontScale="70000" lnSpcReduction="20000"/>
          </a:bodyPr>
          <a:lstStyle/>
          <a:p>
            <a:pPr marL="457200" lvl="1" indent="0">
              <a:buClr>
                <a:srgbClr val="F19910"/>
              </a:buClr>
              <a:buNone/>
            </a:pPr>
            <a:endParaRPr lang="is-IS" sz="2000" dirty="0"/>
          </a:p>
          <a:p>
            <a:pPr marL="457200" lvl="1" indent="0">
              <a:buClr>
                <a:srgbClr val="F19910"/>
              </a:buClr>
              <a:buNone/>
            </a:pPr>
            <a:endParaRPr lang="is-IS" sz="2000" dirty="0" smtClean="0"/>
          </a:p>
          <a:p>
            <a:pPr lvl="1">
              <a:buClr>
                <a:srgbClr val="F19910"/>
              </a:buClr>
              <a:buFont typeface="Courier New"/>
              <a:buChar char="o"/>
            </a:pPr>
            <a:r>
              <a:rPr lang="is-IS" sz="3000" dirty="0" smtClean="0"/>
              <a:t>Eins og áður segir þá starfrækir HH heimahjúkrun í Kópavogi, Hafnarfirði og Mosfellsbæ. Sinnt er dag, kvöld og helgarþjónustu, nema í Mosfellsbæ þar er aðeins sinnt dagþjónustu. Heimaþjónusta Reykjavíkur sinnir kvöld- og helgarþjónustu í Mosfellsbæ og næturþjónustu á öllu höfuðborgarsvæðinu.</a:t>
            </a:r>
          </a:p>
          <a:p>
            <a:pPr lvl="1">
              <a:buClr>
                <a:srgbClr val="F19910"/>
              </a:buClr>
              <a:buFont typeface="Courier New"/>
              <a:buChar char="o"/>
            </a:pPr>
            <a:endParaRPr lang="is-IS" sz="3000" dirty="0" smtClean="0"/>
          </a:p>
          <a:p>
            <a:pPr lvl="1">
              <a:buClr>
                <a:srgbClr val="F19910"/>
              </a:buClr>
              <a:buFont typeface="Courier New"/>
              <a:buChar char="o"/>
            </a:pPr>
            <a:r>
              <a:rPr lang="is-IS" sz="3000" dirty="0" smtClean="0"/>
              <a:t>Heimahjúkrun HH er starfrækt frá hverri heilsugæslustöð í sveitarfélögunum nema í Kópavogi þar sinnir heisugæslan í Hamraborg heimahjúkrun fyrir allan Kópavog.</a:t>
            </a:r>
          </a:p>
          <a:p>
            <a:pPr lvl="1">
              <a:buClr>
                <a:srgbClr val="F19910"/>
              </a:buClr>
              <a:buFont typeface="Courier New"/>
              <a:buChar char="o"/>
            </a:pPr>
            <a:endParaRPr lang="is-IS" sz="3000" dirty="0"/>
          </a:p>
          <a:p>
            <a:pPr lvl="1">
              <a:buClr>
                <a:srgbClr val="F19910"/>
              </a:buClr>
              <a:buFont typeface="Courier New"/>
              <a:buChar char="o"/>
            </a:pPr>
            <a:r>
              <a:rPr lang="is-IS" sz="3000" dirty="0" smtClean="0"/>
              <a:t>Kvöld og helgarþjónustu í Kópavogi er sinnt frá heilsugæslustöðini í Hamraborg en kvöld og hegarþjónustu fyrir Garðabæ og Hafnarfjörð er sinnt frá heilsugæslustöðinni Sólvangi</a:t>
            </a:r>
          </a:p>
          <a:p>
            <a:pPr lvl="1">
              <a:buClr>
                <a:srgbClr val="F19910"/>
              </a:buClr>
              <a:buFont typeface="Courier New"/>
              <a:buChar char="o"/>
            </a:pPr>
            <a:endParaRPr lang="is-IS" sz="3000" dirty="0" smtClean="0"/>
          </a:p>
          <a:p>
            <a:pPr lvl="1">
              <a:buClr>
                <a:srgbClr val="F19910"/>
              </a:buClr>
              <a:buFont typeface="Courier New"/>
              <a:buChar char="o"/>
            </a:pPr>
            <a:endParaRPr lang="is-IS" sz="3000" dirty="0" smtClean="0"/>
          </a:p>
          <a:p>
            <a:pPr lvl="1">
              <a:buClr>
                <a:srgbClr val="F19910"/>
              </a:buClr>
              <a:buFont typeface="Courier New"/>
              <a:buChar char="o"/>
            </a:pPr>
            <a:endParaRPr lang="en-US" sz="3000" dirty="0"/>
          </a:p>
        </p:txBody>
      </p:sp>
      <p:sp>
        <p:nvSpPr>
          <p:cNvPr id="13" name="Rectangle 12"/>
          <p:cNvSpPr/>
          <p:nvPr/>
        </p:nvSpPr>
        <p:spPr>
          <a:xfrm>
            <a:off x="228600" y="6451500"/>
            <a:ext cx="8640000" cy="216000"/>
          </a:xfrm>
          <a:prstGeom prst="rect">
            <a:avLst/>
          </a:prstGeom>
          <a:solidFill>
            <a:srgbClr val="F1991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logo.png"/>
          <p:cNvPicPr>
            <a:picLocks noChangeAspect="1"/>
          </p:cNvPicPr>
          <p:nvPr/>
        </p:nvPicPr>
        <p:blipFill>
          <a:blip r:embed="rId2"/>
          <a:stretch>
            <a:fillRect/>
          </a:stretch>
        </p:blipFill>
        <p:spPr>
          <a:xfrm>
            <a:off x="457200" y="6126163"/>
            <a:ext cx="1016000" cy="462732"/>
          </a:xfrm>
          <a:prstGeom prst="rect">
            <a:avLst/>
          </a:prstGeom>
        </p:spPr>
      </p:pic>
      <p:sp>
        <p:nvSpPr>
          <p:cNvPr id="10" name="TextBox 9"/>
          <p:cNvSpPr txBox="1"/>
          <p:nvPr/>
        </p:nvSpPr>
        <p:spPr>
          <a:xfrm>
            <a:off x="504138" y="6421000"/>
            <a:ext cx="8088923" cy="276999"/>
          </a:xfrm>
          <a:prstGeom prst="rect">
            <a:avLst/>
          </a:prstGeom>
          <a:noFill/>
        </p:spPr>
        <p:txBody>
          <a:bodyPr wrap="square" rtlCol="0">
            <a:spAutoFit/>
          </a:bodyPr>
          <a:lstStyle/>
          <a:p>
            <a:pPr algn="ctr"/>
            <a:r>
              <a:rPr lang="is-IS" sz="1200" b="1" i="1" dirty="0">
                <a:solidFill>
                  <a:schemeClr val="bg1"/>
                </a:solidFill>
              </a:rPr>
              <a:t>ÁBYRGÐ – FAGMENNSKA – TRAUST – </a:t>
            </a:r>
            <a:r>
              <a:rPr lang="is-IS" sz="1200" b="1" i="1" dirty="0" smtClean="0">
                <a:solidFill>
                  <a:schemeClr val="bg1"/>
                </a:solidFill>
              </a:rPr>
              <a:t>ÞJÓNUSTA – FRAMÞRÓUN</a:t>
            </a:r>
            <a:endParaRPr lang="is-IS" sz="1200" dirty="0" smtClean="0">
              <a:solidFill>
                <a:schemeClr val="bg1"/>
              </a:solidFill>
            </a:endParaRPr>
          </a:p>
        </p:txBody>
      </p:sp>
      <p:sp>
        <p:nvSpPr>
          <p:cNvPr id="11" name="Right Triangle 10"/>
          <p:cNvSpPr/>
          <p:nvPr/>
        </p:nvSpPr>
        <p:spPr>
          <a:xfrm flipH="1">
            <a:off x="228600" y="257786"/>
            <a:ext cx="157091" cy="73024"/>
          </a:xfrm>
          <a:prstGeom prst="rtTriangle">
            <a:avLst/>
          </a:prstGeom>
          <a:solidFill>
            <a:srgbClr val="007E85"/>
          </a:solidFill>
          <a:ln>
            <a:noFill/>
          </a:ln>
          <a:effectLst>
            <a:innerShdw blurRad="63500" dist="12700" dir="16200000">
              <a:srgbClr val="000000">
                <a:alpha val="2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07922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190500"/>
            <a:ext cx="8640000" cy="6477000"/>
          </a:xfrm>
          <a:prstGeom prst="rect">
            <a:avLst/>
          </a:prstGeom>
          <a:solidFill>
            <a:schemeClr val="bg1"/>
          </a:solidFill>
          <a:ln>
            <a:noFill/>
          </a:ln>
          <a:effectLst>
            <a:glow rad="50800">
              <a:schemeClr val="tx1">
                <a:alpha val="5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228600" y="330810"/>
            <a:ext cx="8657538" cy="1086827"/>
          </a:xfrm>
          <a:prstGeom prst="rect">
            <a:avLst/>
          </a:prstGeom>
          <a:solidFill>
            <a:srgbClr val="00A6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is-IS" i="1" dirty="0" smtClean="0">
                <a:solidFill>
                  <a:schemeClr val="bg1"/>
                </a:solidFill>
              </a:rPr>
              <a:t>Umfang þjónustunnar</a:t>
            </a:r>
            <a:endParaRPr lang="is-IS" i="1" dirty="0">
              <a:solidFill>
                <a:schemeClr val="bg1"/>
              </a:solidFill>
            </a:endParaRPr>
          </a:p>
        </p:txBody>
      </p:sp>
      <p:sp>
        <p:nvSpPr>
          <p:cNvPr id="3" name="Content Placeholder 2"/>
          <p:cNvSpPr>
            <a:spLocks noGrp="1"/>
          </p:cNvSpPr>
          <p:nvPr>
            <p:ph idx="1"/>
          </p:nvPr>
        </p:nvSpPr>
        <p:spPr/>
        <p:txBody>
          <a:bodyPr>
            <a:normAutofit fontScale="77500" lnSpcReduction="20000"/>
          </a:bodyPr>
          <a:lstStyle/>
          <a:p>
            <a:pPr marL="457200" lvl="1" indent="0">
              <a:buClr>
                <a:srgbClr val="F19910"/>
              </a:buClr>
              <a:buNone/>
            </a:pPr>
            <a:endParaRPr lang="is-IS" sz="2000" dirty="0"/>
          </a:p>
          <a:p>
            <a:pPr marL="457200" lvl="1" indent="0">
              <a:buClr>
                <a:srgbClr val="F19910"/>
              </a:buClr>
              <a:buNone/>
            </a:pPr>
            <a:endParaRPr lang="is-IS" sz="2000" dirty="0" smtClean="0"/>
          </a:p>
          <a:p>
            <a:pPr lvl="1">
              <a:buClr>
                <a:srgbClr val="F19910"/>
              </a:buClr>
              <a:buFont typeface="Courier New"/>
              <a:buChar char="o"/>
            </a:pPr>
            <a:r>
              <a:rPr lang="is-IS" sz="3000" dirty="0" smtClean="0"/>
              <a:t>Undanfarin ár hefur sjúklingum í heimahjúkrun hjá HH fjölgað mikið og hópurinn er verr á sig kominn en áður</a:t>
            </a:r>
          </a:p>
          <a:p>
            <a:pPr lvl="1">
              <a:buClr>
                <a:srgbClr val="F19910"/>
              </a:buClr>
              <a:buFont typeface="Courier New"/>
              <a:buChar char="o"/>
            </a:pPr>
            <a:endParaRPr lang="is-IS" sz="3000" dirty="0" smtClean="0"/>
          </a:p>
          <a:p>
            <a:pPr lvl="1">
              <a:buClr>
                <a:srgbClr val="F19910"/>
              </a:buClr>
              <a:buFont typeface="Courier New"/>
              <a:buChar char="o"/>
            </a:pPr>
            <a:r>
              <a:rPr lang="en-US" sz="3000" dirty="0" smtClean="0"/>
              <a:t>1202 </a:t>
            </a:r>
            <a:r>
              <a:rPr lang="en-US" sz="3000" dirty="0" err="1" smtClean="0"/>
              <a:t>sjúklingar</a:t>
            </a:r>
            <a:r>
              <a:rPr lang="en-US" sz="3000" dirty="0" smtClean="0"/>
              <a:t> </a:t>
            </a:r>
            <a:r>
              <a:rPr lang="en-US" sz="3000" dirty="0" err="1" smtClean="0"/>
              <a:t>fengu</a:t>
            </a:r>
            <a:r>
              <a:rPr lang="en-US" sz="3000" dirty="0" smtClean="0"/>
              <a:t> </a:t>
            </a:r>
            <a:r>
              <a:rPr lang="en-US" sz="3000" dirty="0" err="1" smtClean="0"/>
              <a:t>vitjanir</a:t>
            </a:r>
            <a:r>
              <a:rPr lang="en-US" sz="3000" dirty="0" smtClean="0"/>
              <a:t> 2014 </a:t>
            </a:r>
            <a:r>
              <a:rPr lang="en-US" sz="3000" dirty="0" err="1" smtClean="0"/>
              <a:t>en</a:t>
            </a:r>
            <a:r>
              <a:rPr lang="en-US" sz="3000" dirty="0" smtClean="0"/>
              <a:t>  957 </a:t>
            </a:r>
            <a:r>
              <a:rPr lang="en-US" sz="3000" dirty="0" err="1" smtClean="0"/>
              <a:t>árið</a:t>
            </a:r>
            <a:r>
              <a:rPr lang="en-US" sz="3000" dirty="0" smtClean="0"/>
              <a:t> 2010</a:t>
            </a:r>
          </a:p>
          <a:p>
            <a:pPr lvl="1">
              <a:buClr>
                <a:srgbClr val="F19910"/>
              </a:buClr>
              <a:buFont typeface="Courier New"/>
              <a:buChar char="o"/>
            </a:pPr>
            <a:endParaRPr lang="en-US" sz="3000" dirty="0" smtClean="0"/>
          </a:p>
          <a:p>
            <a:pPr lvl="1">
              <a:buClr>
                <a:srgbClr val="F19910"/>
              </a:buClr>
              <a:buFont typeface="Courier New"/>
              <a:buChar char="o"/>
            </a:pPr>
            <a:r>
              <a:rPr lang="en-US" sz="3000" dirty="0" err="1" smtClean="0"/>
              <a:t>Fjöldi</a:t>
            </a:r>
            <a:r>
              <a:rPr lang="en-US" sz="3000" dirty="0" smtClean="0"/>
              <a:t> </a:t>
            </a:r>
            <a:r>
              <a:rPr lang="en-US" sz="3000" dirty="0" err="1" smtClean="0"/>
              <a:t>samskipta</a:t>
            </a:r>
            <a:r>
              <a:rPr lang="en-US" sz="3000" dirty="0" smtClean="0"/>
              <a:t> 2014 </a:t>
            </a:r>
            <a:r>
              <a:rPr lang="en-US" sz="3000" dirty="0" err="1" smtClean="0"/>
              <a:t>var</a:t>
            </a:r>
            <a:r>
              <a:rPr lang="en-US" sz="3000" dirty="0" smtClean="0"/>
              <a:t> um 120.000 og </a:t>
            </a:r>
            <a:r>
              <a:rPr lang="en-US" sz="3000" dirty="0" err="1" smtClean="0"/>
              <a:t>fjöldi</a:t>
            </a:r>
            <a:r>
              <a:rPr lang="en-US" sz="3000" dirty="0" smtClean="0"/>
              <a:t> </a:t>
            </a:r>
            <a:r>
              <a:rPr lang="en-US" sz="3000" dirty="0" err="1" smtClean="0"/>
              <a:t>vitjana</a:t>
            </a:r>
            <a:r>
              <a:rPr lang="en-US" sz="3000" dirty="0" smtClean="0"/>
              <a:t> um 103.000. 2010 </a:t>
            </a:r>
            <a:r>
              <a:rPr lang="en-US" sz="3000" dirty="0" err="1" smtClean="0"/>
              <a:t>voru</a:t>
            </a:r>
            <a:r>
              <a:rPr lang="en-US" sz="3000" dirty="0" smtClean="0"/>
              <a:t> </a:t>
            </a:r>
            <a:r>
              <a:rPr lang="en-US" sz="3000" dirty="0" err="1" smtClean="0"/>
              <a:t>samskipti</a:t>
            </a:r>
            <a:r>
              <a:rPr lang="en-US" sz="3000" dirty="0" smtClean="0"/>
              <a:t> um 86.000 og </a:t>
            </a:r>
            <a:r>
              <a:rPr lang="en-US" sz="3000" dirty="0" err="1" smtClean="0"/>
              <a:t>vitjanir</a:t>
            </a:r>
            <a:r>
              <a:rPr lang="en-US" sz="3000" dirty="0" smtClean="0"/>
              <a:t> 75.000</a:t>
            </a:r>
          </a:p>
          <a:p>
            <a:pPr lvl="1">
              <a:buClr>
                <a:srgbClr val="F19910"/>
              </a:buClr>
              <a:buFont typeface="Courier New"/>
              <a:buChar char="o"/>
            </a:pPr>
            <a:endParaRPr lang="en-US" sz="3000" dirty="0" smtClean="0"/>
          </a:p>
          <a:p>
            <a:pPr lvl="1">
              <a:buClr>
                <a:srgbClr val="F19910"/>
              </a:buClr>
              <a:buFont typeface="Courier New"/>
              <a:buChar char="o"/>
            </a:pPr>
            <a:r>
              <a:rPr lang="en-US" sz="3000" dirty="0" err="1" smtClean="0"/>
              <a:t>Aukning</a:t>
            </a:r>
            <a:r>
              <a:rPr lang="en-US" sz="3000" dirty="0" smtClean="0"/>
              <a:t> </a:t>
            </a:r>
            <a:r>
              <a:rPr lang="en-US" sz="3000" dirty="0" err="1" smtClean="0"/>
              <a:t>samskipta</a:t>
            </a:r>
            <a:r>
              <a:rPr lang="en-US" sz="3000" dirty="0" smtClean="0"/>
              <a:t> </a:t>
            </a:r>
            <a:r>
              <a:rPr lang="en-US" sz="3000" dirty="0" err="1" smtClean="0"/>
              <a:t>milli</a:t>
            </a:r>
            <a:r>
              <a:rPr lang="en-US" sz="3000" dirty="0" smtClean="0"/>
              <a:t> </a:t>
            </a:r>
            <a:r>
              <a:rPr lang="en-US" sz="3000" dirty="0" err="1" smtClean="0"/>
              <a:t>áranna</a:t>
            </a:r>
            <a:r>
              <a:rPr lang="en-US" sz="3000" dirty="0" smtClean="0"/>
              <a:t> 2010 – 2014 </a:t>
            </a:r>
            <a:r>
              <a:rPr lang="en-US" sz="3000" dirty="0" err="1" smtClean="0"/>
              <a:t>var</a:t>
            </a:r>
            <a:r>
              <a:rPr lang="en-US" sz="3000" dirty="0"/>
              <a:t> </a:t>
            </a:r>
            <a:r>
              <a:rPr lang="en-US" sz="3000" dirty="0" smtClean="0"/>
              <a:t>40% og </a:t>
            </a:r>
            <a:r>
              <a:rPr lang="en-US" sz="3000" dirty="0" err="1" smtClean="0"/>
              <a:t>aukninga</a:t>
            </a:r>
            <a:r>
              <a:rPr lang="en-US" sz="3000" dirty="0" smtClean="0"/>
              <a:t> </a:t>
            </a:r>
            <a:r>
              <a:rPr lang="en-US" sz="3000" dirty="0" err="1" smtClean="0"/>
              <a:t>vitjana</a:t>
            </a:r>
            <a:r>
              <a:rPr lang="en-US" sz="3000" dirty="0" smtClean="0"/>
              <a:t> 36% </a:t>
            </a:r>
          </a:p>
          <a:p>
            <a:pPr lvl="1">
              <a:buClr>
                <a:srgbClr val="F19910"/>
              </a:buClr>
              <a:buFont typeface="Courier New"/>
              <a:buChar char="o"/>
            </a:pPr>
            <a:endParaRPr lang="en-US" sz="3000" dirty="0"/>
          </a:p>
        </p:txBody>
      </p:sp>
      <p:sp>
        <p:nvSpPr>
          <p:cNvPr id="13" name="Rectangle 12"/>
          <p:cNvSpPr/>
          <p:nvPr/>
        </p:nvSpPr>
        <p:spPr>
          <a:xfrm>
            <a:off x="228600" y="6451500"/>
            <a:ext cx="8640000" cy="216000"/>
          </a:xfrm>
          <a:prstGeom prst="rect">
            <a:avLst/>
          </a:prstGeom>
          <a:solidFill>
            <a:srgbClr val="F1991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logo.png"/>
          <p:cNvPicPr>
            <a:picLocks noChangeAspect="1"/>
          </p:cNvPicPr>
          <p:nvPr/>
        </p:nvPicPr>
        <p:blipFill>
          <a:blip r:embed="rId2"/>
          <a:stretch>
            <a:fillRect/>
          </a:stretch>
        </p:blipFill>
        <p:spPr>
          <a:xfrm>
            <a:off x="457200" y="6126163"/>
            <a:ext cx="1016000" cy="462732"/>
          </a:xfrm>
          <a:prstGeom prst="rect">
            <a:avLst/>
          </a:prstGeom>
        </p:spPr>
      </p:pic>
      <p:sp>
        <p:nvSpPr>
          <p:cNvPr id="10" name="TextBox 9"/>
          <p:cNvSpPr txBox="1"/>
          <p:nvPr/>
        </p:nvSpPr>
        <p:spPr>
          <a:xfrm>
            <a:off x="504138" y="6421000"/>
            <a:ext cx="8088923" cy="276999"/>
          </a:xfrm>
          <a:prstGeom prst="rect">
            <a:avLst/>
          </a:prstGeom>
          <a:noFill/>
        </p:spPr>
        <p:txBody>
          <a:bodyPr wrap="square" rtlCol="0">
            <a:spAutoFit/>
          </a:bodyPr>
          <a:lstStyle/>
          <a:p>
            <a:pPr algn="ctr"/>
            <a:r>
              <a:rPr lang="is-IS" sz="1200" b="1" i="1" dirty="0">
                <a:solidFill>
                  <a:schemeClr val="bg1"/>
                </a:solidFill>
              </a:rPr>
              <a:t>ÁBYRGÐ – FAGMENNSKA – TRAUST – </a:t>
            </a:r>
            <a:r>
              <a:rPr lang="is-IS" sz="1200" b="1" i="1" dirty="0" smtClean="0">
                <a:solidFill>
                  <a:schemeClr val="bg1"/>
                </a:solidFill>
              </a:rPr>
              <a:t>ÞJÓNUSTA – FRAMÞRÓUN</a:t>
            </a:r>
            <a:endParaRPr lang="is-IS" sz="1200" dirty="0" smtClean="0">
              <a:solidFill>
                <a:schemeClr val="bg1"/>
              </a:solidFill>
            </a:endParaRPr>
          </a:p>
        </p:txBody>
      </p:sp>
      <p:sp>
        <p:nvSpPr>
          <p:cNvPr id="11" name="Right Triangle 10"/>
          <p:cNvSpPr/>
          <p:nvPr/>
        </p:nvSpPr>
        <p:spPr>
          <a:xfrm flipH="1">
            <a:off x="228600" y="257786"/>
            <a:ext cx="157091" cy="73024"/>
          </a:xfrm>
          <a:prstGeom prst="rtTriangle">
            <a:avLst/>
          </a:prstGeom>
          <a:solidFill>
            <a:srgbClr val="007E85"/>
          </a:solidFill>
          <a:ln>
            <a:noFill/>
          </a:ln>
          <a:effectLst>
            <a:innerShdw blurRad="63500" dist="12700" dir="16200000">
              <a:srgbClr val="000000">
                <a:alpha val="2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671909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190500"/>
            <a:ext cx="8640000" cy="6477000"/>
          </a:xfrm>
          <a:prstGeom prst="rect">
            <a:avLst/>
          </a:prstGeom>
          <a:solidFill>
            <a:schemeClr val="bg1"/>
          </a:solidFill>
          <a:ln>
            <a:noFill/>
          </a:ln>
          <a:effectLst>
            <a:glow rad="50800">
              <a:schemeClr val="tx1">
                <a:alpha val="5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228600" y="330810"/>
            <a:ext cx="8657538" cy="1086827"/>
          </a:xfrm>
          <a:prstGeom prst="rect">
            <a:avLst/>
          </a:prstGeom>
          <a:solidFill>
            <a:srgbClr val="00A6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is-IS" i="1" dirty="0" smtClean="0">
                <a:solidFill>
                  <a:schemeClr val="bg1"/>
                </a:solidFill>
              </a:rPr>
              <a:t>Aldursdreifing</a:t>
            </a:r>
            <a:endParaRPr lang="is-IS" i="1" dirty="0">
              <a:solidFill>
                <a:schemeClr val="bg1"/>
              </a:solidFill>
            </a:endParaRPr>
          </a:p>
        </p:txBody>
      </p:sp>
      <p:sp>
        <p:nvSpPr>
          <p:cNvPr id="3" name="Content Placeholder 2"/>
          <p:cNvSpPr>
            <a:spLocks noGrp="1"/>
          </p:cNvSpPr>
          <p:nvPr>
            <p:ph idx="1"/>
          </p:nvPr>
        </p:nvSpPr>
        <p:spPr/>
        <p:txBody>
          <a:bodyPr>
            <a:normAutofit/>
          </a:bodyPr>
          <a:lstStyle/>
          <a:p>
            <a:pPr marL="457200" lvl="1" indent="0">
              <a:buClr>
                <a:srgbClr val="F19910"/>
              </a:buClr>
              <a:buNone/>
            </a:pPr>
            <a:endParaRPr lang="is-IS" sz="2000" dirty="0"/>
          </a:p>
          <a:p>
            <a:pPr marL="457200" lvl="1" indent="0">
              <a:buClr>
                <a:srgbClr val="F19910"/>
              </a:buClr>
              <a:buNone/>
            </a:pPr>
            <a:r>
              <a:rPr lang="is-IS" sz="2400" dirty="0" smtClean="0"/>
              <a:t>Íbúafjöldi  1. janúar 2016 á svæði heimahjúkrunar HH samkvæmt tölum Hagstofunnar: </a:t>
            </a:r>
          </a:p>
          <a:p>
            <a:pPr marL="457200" lvl="1" indent="0">
              <a:buClr>
                <a:srgbClr val="F19910"/>
              </a:buClr>
              <a:buNone/>
            </a:pPr>
            <a:endParaRPr lang="is-IS" sz="2400" dirty="0" smtClean="0"/>
          </a:p>
          <a:p>
            <a:pPr lvl="1">
              <a:buClr>
                <a:srgbClr val="F19910"/>
              </a:buClr>
              <a:buFont typeface="Courier New" panose="02070309020205020404" pitchFamily="49" charset="0"/>
              <a:buChar char="o"/>
            </a:pPr>
            <a:r>
              <a:rPr lang="is-IS" sz="2400" dirty="0" smtClean="0"/>
              <a:t>Garðabæ 14.723 þar af voru 75 ára og eldri 6,4%</a:t>
            </a:r>
          </a:p>
          <a:p>
            <a:pPr lvl="1">
              <a:buClr>
                <a:srgbClr val="F19910"/>
              </a:buClr>
              <a:buFont typeface="Courier New" panose="02070309020205020404" pitchFamily="49" charset="0"/>
              <a:buChar char="o"/>
            </a:pPr>
            <a:r>
              <a:rPr lang="is-IS" sz="2400" dirty="0" smtClean="0"/>
              <a:t>Hafnarfirði 28.190 þar af voru 75 ára og eldri 4,9%</a:t>
            </a:r>
          </a:p>
          <a:p>
            <a:pPr lvl="1">
              <a:buClr>
                <a:srgbClr val="F19910"/>
              </a:buClr>
              <a:buFont typeface="Courier New" panose="02070309020205020404" pitchFamily="49" charset="0"/>
              <a:buChar char="o"/>
            </a:pPr>
            <a:r>
              <a:rPr lang="is-IS" sz="2400" dirty="0" smtClean="0"/>
              <a:t>Kópavogi 34.147 þar af voru 75 ára og eldri 6,3% </a:t>
            </a:r>
          </a:p>
          <a:p>
            <a:pPr lvl="1">
              <a:buClr>
                <a:srgbClr val="F19910"/>
              </a:buClr>
              <a:buFont typeface="Courier New" panose="02070309020205020404" pitchFamily="49" charset="0"/>
              <a:buChar char="o"/>
            </a:pPr>
            <a:r>
              <a:rPr lang="is-IS" sz="2400" dirty="0" smtClean="0"/>
              <a:t>Mosfellsbæ 10.630 þar af voru 75 ára og eldri 3,4 %</a:t>
            </a:r>
          </a:p>
          <a:p>
            <a:pPr lvl="1">
              <a:buClr>
                <a:srgbClr val="F19910"/>
              </a:buClr>
              <a:buFont typeface="Courier New" panose="02070309020205020404" pitchFamily="49" charset="0"/>
              <a:buChar char="o"/>
            </a:pPr>
            <a:endParaRPr lang="is-IS" sz="3000" dirty="0" smtClean="0"/>
          </a:p>
          <a:p>
            <a:pPr lvl="1">
              <a:buClr>
                <a:srgbClr val="F19910"/>
              </a:buClr>
              <a:buFont typeface="Courier New"/>
              <a:buChar char="o"/>
            </a:pPr>
            <a:endParaRPr lang="is-IS" sz="3000" dirty="0" smtClean="0"/>
          </a:p>
          <a:p>
            <a:pPr lvl="1">
              <a:buClr>
                <a:srgbClr val="F19910"/>
              </a:buClr>
              <a:buFont typeface="Courier New"/>
              <a:buChar char="o"/>
            </a:pPr>
            <a:endParaRPr lang="is-IS" sz="3000" dirty="0" smtClean="0"/>
          </a:p>
          <a:p>
            <a:pPr lvl="1">
              <a:buClr>
                <a:srgbClr val="F19910"/>
              </a:buClr>
              <a:buFont typeface="Courier New"/>
              <a:buChar char="o"/>
            </a:pPr>
            <a:endParaRPr lang="is-IS" sz="3000" dirty="0" smtClean="0"/>
          </a:p>
          <a:p>
            <a:pPr lvl="1">
              <a:buClr>
                <a:srgbClr val="F19910"/>
              </a:buClr>
              <a:buFont typeface="Courier New"/>
              <a:buChar char="o"/>
            </a:pPr>
            <a:endParaRPr lang="is-IS" sz="3000" dirty="0" smtClean="0"/>
          </a:p>
          <a:p>
            <a:pPr lvl="1">
              <a:buClr>
                <a:srgbClr val="F19910"/>
              </a:buClr>
              <a:buFont typeface="Courier New"/>
              <a:buChar char="o"/>
            </a:pPr>
            <a:endParaRPr lang="is-IS" sz="3000" dirty="0" smtClean="0"/>
          </a:p>
          <a:p>
            <a:pPr lvl="1">
              <a:buClr>
                <a:srgbClr val="F19910"/>
              </a:buClr>
              <a:buFont typeface="Courier New"/>
              <a:buChar char="o"/>
            </a:pPr>
            <a:endParaRPr lang="en-US" sz="3000" dirty="0"/>
          </a:p>
        </p:txBody>
      </p:sp>
      <p:sp>
        <p:nvSpPr>
          <p:cNvPr id="13" name="Rectangle 12"/>
          <p:cNvSpPr/>
          <p:nvPr/>
        </p:nvSpPr>
        <p:spPr>
          <a:xfrm>
            <a:off x="228600" y="6451500"/>
            <a:ext cx="8640000" cy="216000"/>
          </a:xfrm>
          <a:prstGeom prst="rect">
            <a:avLst/>
          </a:prstGeom>
          <a:solidFill>
            <a:srgbClr val="F1991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logo.png"/>
          <p:cNvPicPr>
            <a:picLocks noChangeAspect="1"/>
          </p:cNvPicPr>
          <p:nvPr/>
        </p:nvPicPr>
        <p:blipFill>
          <a:blip r:embed="rId2"/>
          <a:stretch>
            <a:fillRect/>
          </a:stretch>
        </p:blipFill>
        <p:spPr>
          <a:xfrm>
            <a:off x="457200" y="6126163"/>
            <a:ext cx="1016000" cy="462732"/>
          </a:xfrm>
          <a:prstGeom prst="rect">
            <a:avLst/>
          </a:prstGeom>
        </p:spPr>
      </p:pic>
      <p:sp>
        <p:nvSpPr>
          <p:cNvPr id="10" name="TextBox 9"/>
          <p:cNvSpPr txBox="1"/>
          <p:nvPr/>
        </p:nvSpPr>
        <p:spPr>
          <a:xfrm>
            <a:off x="504138" y="6421000"/>
            <a:ext cx="8088923" cy="276999"/>
          </a:xfrm>
          <a:prstGeom prst="rect">
            <a:avLst/>
          </a:prstGeom>
          <a:noFill/>
        </p:spPr>
        <p:txBody>
          <a:bodyPr wrap="square" rtlCol="0">
            <a:spAutoFit/>
          </a:bodyPr>
          <a:lstStyle/>
          <a:p>
            <a:pPr algn="ctr"/>
            <a:r>
              <a:rPr lang="is-IS" sz="1200" b="1" i="1" dirty="0">
                <a:solidFill>
                  <a:schemeClr val="bg1"/>
                </a:solidFill>
              </a:rPr>
              <a:t>ÁBYRGÐ – FAGMENNSKA – TRAUST – </a:t>
            </a:r>
            <a:r>
              <a:rPr lang="is-IS" sz="1200" b="1" i="1" dirty="0" smtClean="0">
                <a:solidFill>
                  <a:schemeClr val="bg1"/>
                </a:solidFill>
              </a:rPr>
              <a:t>ÞJÓNUSTA – FRAMÞRÓUN</a:t>
            </a:r>
            <a:endParaRPr lang="is-IS" sz="1200" dirty="0" smtClean="0">
              <a:solidFill>
                <a:schemeClr val="bg1"/>
              </a:solidFill>
            </a:endParaRPr>
          </a:p>
        </p:txBody>
      </p:sp>
      <p:sp>
        <p:nvSpPr>
          <p:cNvPr id="11" name="Right Triangle 10"/>
          <p:cNvSpPr/>
          <p:nvPr/>
        </p:nvSpPr>
        <p:spPr>
          <a:xfrm flipH="1">
            <a:off x="228600" y="257786"/>
            <a:ext cx="157091" cy="73024"/>
          </a:xfrm>
          <a:prstGeom prst="rtTriangle">
            <a:avLst/>
          </a:prstGeom>
          <a:solidFill>
            <a:srgbClr val="007E85"/>
          </a:solidFill>
          <a:ln>
            <a:noFill/>
          </a:ln>
          <a:effectLst>
            <a:innerShdw blurRad="63500" dist="12700" dir="16200000">
              <a:srgbClr val="000000">
                <a:alpha val="2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83694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190500"/>
            <a:ext cx="8640000" cy="6477000"/>
          </a:xfrm>
          <a:prstGeom prst="rect">
            <a:avLst/>
          </a:prstGeom>
          <a:solidFill>
            <a:schemeClr val="bg1"/>
          </a:solidFill>
          <a:ln>
            <a:noFill/>
          </a:ln>
          <a:effectLst>
            <a:glow rad="50800">
              <a:schemeClr val="tx1">
                <a:alpha val="5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228600" y="330810"/>
            <a:ext cx="8657538" cy="1086827"/>
          </a:xfrm>
          <a:prstGeom prst="rect">
            <a:avLst/>
          </a:prstGeom>
          <a:solidFill>
            <a:srgbClr val="00A6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is-IS" i="1" dirty="0" smtClean="0">
                <a:solidFill>
                  <a:schemeClr val="bg1"/>
                </a:solidFill>
              </a:rPr>
              <a:t>Aldursdreifing</a:t>
            </a:r>
            <a:endParaRPr lang="is-IS" i="1" dirty="0">
              <a:solidFill>
                <a:schemeClr val="bg1"/>
              </a:solidFill>
            </a:endParaRPr>
          </a:p>
        </p:txBody>
      </p:sp>
      <p:sp>
        <p:nvSpPr>
          <p:cNvPr id="3" name="Content Placeholder 2"/>
          <p:cNvSpPr>
            <a:spLocks noGrp="1"/>
          </p:cNvSpPr>
          <p:nvPr>
            <p:ph idx="1"/>
          </p:nvPr>
        </p:nvSpPr>
        <p:spPr/>
        <p:txBody>
          <a:bodyPr>
            <a:normAutofit/>
          </a:bodyPr>
          <a:lstStyle/>
          <a:p>
            <a:pPr marL="457200" lvl="1" indent="0">
              <a:buClr>
                <a:srgbClr val="F19910"/>
              </a:buClr>
              <a:buNone/>
            </a:pPr>
            <a:endParaRPr lang="is-IS" sz="2000" dirty="0"/>
          </a:p>
          <a:p>
            <a:pPr lvl="1">
              <a:buClr>
                <a:srgbClr val="F19910"/>
              </a:buClr>
              <a:buFont typeface="Courier New"/>
              <a:buChar char="o"/>
            </a:pPr>
            <a:r>
              <a:rPr lang="is-IS" sz="3000" dirty="0" smtClean="0"/>
              <a:t>Um 80% þeirra sem heimahjúkrun sinnir eru 75 ára og eldri</a:t>
            </a:r>
          </a:p>
          <a:p>
            <a:pPr lvl="1">
              <a:buClr>
                <a:srgbClr val="F19910"/>
              </a:buClr>
              <a:buFont typeface="Courier New"/>
              <a:buChar char="o"/>
            </a:pPr>
            <a:r>
              <a:rPr lang="is-IS" sz="3000" dirty="0" smtClean="0"/>
              <a:t>75-84 ára eru 37%</a:t>
            </a:r>
          </a:p>
          <a:p>
            <a:pPr lvl="1">
              <a:buClr>
                <a:srgbClr val="F19910"/>
              </a:buClr>
              <a:buFont typeface="Courier New"/>
              <a:buChar char="o"/>
            </a:pPr>
            <a:r>
              <a:rPr lang="is-IS" sz="3000" dirty="0" smtClean="0"/>
              <a:t> 85-94 árar eru 42% </a:t>
            </a:r>
          </a:p>
          <a:p>
            <a:pPr lvl="1">
              <a:buClr>
                <a:srgbClr val="F19910"/>
              </a:buClr>
              <a:buFont typeface="Courier New"/>
              <a:buChar char="o"/>
            </a:pPr>
            <a:r>
              <a:rPr lang="is-IS" sz="3000" dirty="0" smtClean="0"/>
              <a:t> 95 ára og eldri eru rúmlega 1%</a:t>
            </a:r>
          </a:p>
          <a:p>
            <a:pPr lvl="1">
              <a:buClr>
                <a:srgbClr val="F19910"/>
              </a:buClr>
              <a:buFont typeface="Courier New"/>
              <a:buChar char="o"/>
            </a:pPr>
            <a:endParaRPr lang="is-IS" sz="3000" dirty="0" smtClean="0"/>
          </a:p>
          <a:p>
            <a:pPr lvl="1">
              <a:buClr>
                <a:srgbClr val="F19910"/>
              </a:buClr>
              <a:buFont typeface="Courier New"/>
              <a:buChar char="o"/>
            </a:pPr>
            <a:endParaRPr lang="is-IS" sz="3000" dirty="0" smtClean="0"/>
          </a:p>
          <a:p>
            <a:pPr lvl="1">
              <a:buClr>
                <a:srgbClr val="F19910"/>
              </a:buClr>
              <a:buFont typeface="Courier New"/>
              <a:buChar char="o"/>
            </a:pPr>
            <a:endParaRPr lang="is-IS" sz="3000" dirty="0" smtClean="0"/>
          </a:p>
          <a:p>
            <a:pPr lvl="1">
              <a:buClr>
                <a:srgbClr val="F19910"/>
              </a:buClr>
              <a:buFont typeface="Courier New"/>
              <a:buChar char="o"/>
            </a:pPr>
            <a:endParaRPr lang="is-IS" sz="3000" dirty="0" smtClean="0"/>
          </a:p>
          <a:p>
            <a:pPr lvl="1">
              <a:buClr>
                <a:srgbClr val="F19910"/>
              </a:buClr>
              <a:buFont typeface="Courier New"/>
              <a:buChar char="o"/>
            </a:pPr>
            <a:endParaRPr lang="is-IS" sz="3000" dirty="0" smtClean="0"/>
          </a:p>
          <a:p>
            <a:pPr lvl="1">
              <a:buClr>
                <a:srgbClr val="F19910"/>
              </a:buClr>
              <a:buFont typeface="Courier New"/>
              <a:buChar char="o"/>
            </a:pPr>
            <a:endParaRPr lang="is-IS" sz="3000" dirty="0" smtClean="0"/>
          </a:p>
          <a:p>
            <a:pPr lvl="1">
              <a:buClr>
                <a:srgbClr val="F19910"/>
              </a:buClr>
              <a:buFont typeface="Courier New"/>
              <a:buChar char="o"/>
            </a:pPr>
            <a:endParaRPr lang="en-US" sz="3000" dirty="0"/>
          </a:p>
        </p:txBody>
      </p:sp>
      <p:sp>
        <p:nvSpPr>
          <p:cNvPr id="13" name="Rectangle 12"/>
          <p:cNvSpPr/>
          <p:nvPr/>
        </p:nvSpPr>
        <p:spPr>
          <a:xfrm>
            <a:off x="228600" y="6451500"/>
            <a:ext cx="8640000" cy="216000"/>
          </a:xfrm>
          <a:prstGeom prst="rect">
            <a:avLst/>
          </a:prstGeom>
          <a:solidFill>
            <a:srgbClr val="F1991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logo.png"/>
          <p:cNvPicPr>
            <a:picLocks noChangeAspect="1"/>
          </p:cNvPicPr>
          <p:nvPr/>
        </p:nvPicPr>
        <p:blipFill>
          <a:blip r:embed="rId2"/>
          <a:stretch>
            <a:fillRect/>
          </a:stretch>
        </p:blipFill>
        <p:spPr>
          <a:xfrm>
            <a:off x="457200" y="6126163"/>
            <a:ext cx="1016000" cy="462732"/>
          </a:xfrm>
          <a:prstGeom prst="rect">
            <a:avLst/>
          </a:prstGeom>
        </p:spPr>
      </p:pic>
      <p:sp>
        <p:nvSpPr>
          <p:cNvPr id="10" name="TextBox 9"/>
          <p:cNvSpPr txBox="1"/>
          <p:nvPr/>
        </p:nvSpPr>
        <p:spPr>
          <a:xfrm>
            <a:off x="504138" y="6421000"/>
            <a:ext cx="8088923" cy="276999"/>
          </a:xfrm>
          <a:prstGeom prst="rect">
            <a:avLst/>
          </a:prstGeom>
          <a:noFill/>
        </p:spPr>
        <p:txBody>
          <a:bodyPr wrap="square" rtlCol="0">
            <a:spAutoFit/>
          </a:bodyPr>
          <a:lstStyle/>
          <a:p>
            <a:pPr algn="ctr"/>
            <a:r>
              <a:rPr lang="is-IS" sz="1200" b="1" i="1" dirty="0">
                <a:solidFill>
                  <a:schemeClr val="bg1"/>
                </a:solidFill>
              </a:rPr>
              <a:t>ÁBYRGÐ – FAGMENNSKA – TRAUST – </a:t>
            </a:r>
            <a:r>
              <a:rPr lang="is-IS" sz="1200" b="1" i="1" dirty="0" smtClean="0">
                <a:solidFill>
                  <a:schemeClr val="bg1"/>
                </a:solidFill>
              </a:rPr>
              <a:t>ÞJÓNUSTA – FRAMÞRÓUN</a:t>
            </a:r>
            <a:endParaRPr lang="is-IS" sz="1200" dirty="0" smtClean="0">
              <a:solidFill>
                <a:schemeClr val="bg1"/>
              </a:solidFill>
            </a:endParaRPr>
          </a:p>
        </p:txBody>
      </p:sp>
      <p:sp>
        <p:nvSpPr>
          <p:cNvPr id="11" name="Right Triangle 10"/>
          <p:cNvSpPr/>
          <p:nvPr/>
        </p:nvSpPr>
        <p:spPr>
          <a:xfrm flipH="1">
            <a:off x="228600" y="257786"/>
            <a:ext cx="157091" cy="73024"/>
          </a:xfrm>
          <a:prstGeom prst="rtTriangle">
            <a:avLst/>
          </a:prstGeom>
          <a:solidFill>
            <a:srgbClr val="007E85"/>
          </a:solidFill>
          <a:ln>
            <a:noFill/>
          </a:ln>
          <a:effectLst>
            <a:innerShdw blurRad="63500" dist="12700" dir="16200000">
              <a:srgbClr val="000000">
                <a:alpha val="2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539253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190500"/>
            <a:ext cx="8640000" cy="6477000"/>
          </a:xfrm>
          <a:prstGeom prst="rect">
            <a:avLst/>
          </a:prstGeom>
          <a:solidFill>
            <a:schemeClr val="bg1"/>
          </a:solidFill>
          <a:ln>
            <a:noFill/>
          </a:ln>
          <a:effectLst>
            <a:glow rad="50800">
              <a:schemeClr val="tx1">
                <a:alpha val="5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228600" y="330810"/>
            <a:ext cx="8657538" cy="1086827"/>
          </a:xfrm>
          <a:prstGeom prst="rect">
            <a:avLst/>
          </a:prstGeom>
          <a:solidFill>
            <a:srgbClr val="00A6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is-IS" i="1" dirty="0" smtClean="0">
                <a:solidFill>
                  <a:schemeClr val="bg1"/>
                </a:solidFill>
              </a:rPr>
              <a:t>Mönnun</a:t>
            </a:r>
            <a:endParaRPr lang="is-IS" i="1" dirty="0">
              <a:solidFill>
                <a:schemeClr val="bg1"/>
              </a:solidFill>
            </a:endParaRPr>
          </a:p>
        </p:txBody>
      </p:sp>
      <p:sp>
        <p:nvSpPr>
          <p:cNvPr id="3" name="Content Placeholder 2"/>
          <p:cNvSpPr>
            <a:spLocks noGrp="1"/>
          </p:cNvSpPr>
          <p:nvPr>
            <p:ph idx="1"/>
          </p:nvPr>
        </p:nvSpPr>
        <p:spPr/>
        <p:txBody>
          <a:bodyPr>
            <a:normAutofit fontScale="62500" lnSpcReduction="20000"/>
          </a:bodyPr>
          <a:lstStyle/>
          <a:p>
            <a:pPr marL="457200" lvl="1" indent="0">
              <a:buClr>
                <a:srgbClr val="F19910"/>
              </a:buClr>
              <a:buNone/>
            </a:pPr>
            <a:endParaRPr lang="is-IS" sz="2000" dirty="0"/>
          </a:p>
          <a:p>
            <a:pPr marL="457200" lvl="1" indent="0">
              <a:buClr>
                <a:srgbClr val="F19910"/>
              </a:buClr>
              <a:buNone/>
            </a:pPr>
            <a:endParaRPr lang="is-IS" sz="2000" dirty="0" smtClean="0"/>
          </a:p>
          <a:p>
            <a:pPr lvl="1">
              <a:buClr>
                <a:srgbClr val="F19910"/>
              </a:buClr>
              <a:buFont typeface="Courier New"/>
              <a:buChar char="o"/>
            </a:pPr>
            <a:r>
              <a:rPr lang="is-IS" sz="3800" dirty="0" smtClean="0"/>
              <a:t>Heildarmönnun í heimahjúkrun 1. sept. 2015 var 51,1 staða þar með taldar 6,0 stöður félagsliða í Kópavogi</a:t>
            </a:r>
          </a:p>
          <a:p>
            <a:pPr lvl="1">
              <a:buClr>
                <a:srgbClr val="F19910"/>
              </a:buClr>
              <a:buFont typeface="Courier New"/>
              <a:buChar char="o"/>
            </a:pPr>
            <a:endParaRPr lang="is-IS" sz="3800" dirty="0" smtClean="0"/>
          </a:p>
          <a:p>
            <a:pPr lvl="1">
              <a:buClr>
                <a:srgbClr val="F19910"/>
              </a:buClr>
              <a:buFont typeface="Courier New"/>
              <a:buChar char="o"/>
            </a:pPr>
            <a:r>
              <a:rPr lang="is-IS" sz="3800" dirty="0" smtClean="0"/>
              <a:t>Hjúkrunarfræðingar 15,6 stöður</a:t>
            </a:r>
          </a:p>
          <a:p>
            <a:pPr lvl="1">
              <a:buClr>
                <a:srgbClr val="F19910"/>
              </a:buClr>
              <a:buFont typeface="Courier New"/>
              <a:buChar char="o"/>
            </a:pPr>
            <a:r>
              <a:rPr lang="is-IS" sz="3800" dirty="0" smtClean="0"/>
              <a:t>Sjúkraliðar 29,5</a:t>
            </a:r>
          </a:p>
          <a:p>
            <a:pPr lvl="1">
              <a:buClr>
                <a:srgbClr val="F19910"/>
              </a:buClr>
              <a:buFont typeface="Courier New"/>
              <a:buChar char="o"/>
            </a:pPr>
            <a:r>
              <a:rPr lang="is-IS" sz="3800" dirty="0" smtClean="0"/>
              <a:t>Félagsliðar í </a:t>
            </a:r>
            <a:r>
              <a:rPr lang="is-IS" sz="3800" dirty="0" err="1" smtClean="0"/>
              <a:t>Kópavogi</a:t>
            </a:r>
            <a:r>
              <a:rPr lang="is-IS" sz="3800" dirty="0" smtClean="0"/>
              <a:t> 6,0</a:t>
            </a:r>
            <a:endParaRPr lang="is-IS" sz="3000" b="1" dirty="0" smtClean="0"/>
          </a:p>
          <a:p>
            <a:pPr marL="457200" lvl="1" indent="0">
              <a:buClr>
                <a:srgbClr val="F19910"/>
              </a:buClr>
              <a:buNone/>
            </a:pPr>
            <a:endParaRPr lang="is-IS" sz="3000" b="1" dirty="0" smtClean="0"/>
          </a:p>
          <a:p>
            <a:pPr marL="457200" lvl="1" indent="0">
              <a:buClr>
                <a:srgbClr val="F19910"/>
              </a:buClr>
              <a:buNone/>
            </a:pPr>
            <a:r>
              <a:rPr lang="is-IS" sz="3000" b="1" dirty="0" smtClean="0"/>
              <a:t>Í skýrslu sem HH lét vinna um heimahjúkrun 2014, kom fram að árið 2013 vatnaði 10,4 stöður á dagvakt virka daga til að mæta fjölgun sjúklinga frá árinu 2010.  Í heildina héldust stöðugildin nær óbreytt á meðan sjúklingafjöldinn jókst um 24%</a:t>
            </a:r>
          </a:p>
          <a:p>
            <a:pPr lvl="1">
              <a:buClr>
                <a:srgbClr val="F19910"/>
              </a:buClr>
              <a:buFont typeface="Courier New"/>
              <a:buChar char="o"/>
            </a:pPr>
            <a:endParaRPr lang="is-IS" sz="3000" b="1" dirty="0"/>
          </a:p>
          <a:p>
            <a:pPr lvl="1">
              <a:buClr>
                <a:srgbClr val="F19910"/>
              </a:buClr>
              <a:buFont typeface="Courier New"/>
              <a:buChar char="o"/>
            </a:pPr>
            <a:endParaRPr lang="is-IS" sz="3000" dirty="0" smtClean="0"/>
          </a:p>
          <a:p>
            <a:pPr lvl="1">
              <a:buClr>
                <a:srgbClr val="F19910"/>
              </a:buClr>
              <a:buFont typeface="Courier New"/>
              <a:buChar char="o"/>
            </a:pPr>
            <a:endParaRPr lang="is-IS" sz="3000" dirty="0" smtClean="0"/>
          </a:p>
          <a:p>
            <a:pPr lvl="1">
              <a:buClr>
                <a:srgbClr val="F19910"/>
              </a:buClr>
              <a:buFont typeface="Courier New"/>
              <a:buChar char="o"/>
            </a:pPr>
            <a:endParaRPr lang="is-IS" sz="3000" dirty="0" smtClean="0"/>
          </a:p>
          <a:p>
            <a:pPr lvl="1">
              <a:buClr>
                <a:srgbClr val="F19910"/>
              </a:buClr>
              <a:buFont typeface="Courier New"/>
              <a:buChar char="o"/>
            </a:pPr>
            <a:endParaRPr lang="en-US" sz="3000" dirty="0"/>
          </a:p>
        </p:txBody>
      </p:sp>
      <p:sp>
        <p:nvSpPr>
          <p:cNvPr id="13" name="Rectangle 12"/>
          <p:cNvSpPr/>
          <p:nvPr/>
        </p:nvSpPr>
        <p:spPr>
          <a:xfrm>
            <a:off x="228600" y="6451500"/>
            <a:ext cx="8640000" cy="216000"/>
          </a:xfrm>
          <a:prstGeom prst="rect">
            <a:avLst/>
          </a:prstGeom>
          <a:solidFill>
            <a:srgbClr val="F1991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logo.png"/>
          <p:cNvPicPr>
            <a:picLocks noChangeAspect="1"/>
          </p:cNvPicPr>
          <p:nvPr/>
        </p:nvPicPr>
        <p:blipFill>
          <a:blip r:embed="rId2"/>
          <a:stretch>
            <a:fillRect/>
          </a:stretch>
        </p:blipFill>
        <p:spPr>
          <a:xfrm>
            <a:off x="457200" y="6126163"/>
            <a:ext cx="1016000" cy="462732"/>
          </a:xfrm>
          <a:prstGeom prst="rect">
            <a:avLst/>
          </a:prstGeom>
        </p:spPr>
      </p:pic>
      <p:sp>
        <p:nvSpPr>
          <p:cNvPr id="10" name="TextBox 9"/>
          <p:cNvSpPr txBox="1"/>
          <p:nvPr/>
        </p:nvSpPr>
        <p:spPr>
          <a:xfrm>
            <a:off x="504138" y="6421000"/>
            <a:ext cx="8088923" cy="276999"/>
          </a:xfrm>
          <a:prstGeom prst="rect">
            <a:avLst/>
          </a:prstGeom>
          <a:noFill/>
        </p:spPr>
        <p:txBody>
          <a:bodyPr wrap="square" rtlCol="0">
            <a:spAutoFit/>
          </a:bodyPr>
          <a:lstStyle/>
          <a:p>
            <a:pPr algn="ctr"/>
            <a:r>
              <a:rPr lang="is-IS" sz="1200" b="1" i="1" dirty="0">
                <a:solidFill>
                  <a:schemeClr val="bg1"/>
                </a:solidFill>
              </a:rPr>
              <a:t>ÁBYRGÐ – FAGMENNSKA – TRAUST – </a:t>
            </a:r>
            <a:r>
              <a:rPr lang="is-IS" sz="1200" b="1" i="1" dirty="0" smtClean="0">
                <a:solidFill>
                  <a:schemeClr val="bg1"/>
                </a:solidFill>
              </a:rPr>
              <a:t>ÞJÓNUSTA – FRAMÞRÓUN</a:t>
            </a:r>
            <a:endParaRPr lang="is-IS" sz="1200" dirty="0" smtClean="0">
              <a:solidFill>
                <a:schemeClr val="bg1"/>
              </a:solidFill>
            </a:endParaRPr>
          </a:p>
        </p:txBody>
      </p:sp>
      <p:sp>
        <p:nvSpPr>
          <p:cNvPr id="11" name="Right Triangle 10"/>
          <p:cNvSpPr/>
          <p:nvPr/>
        </p:nvSpPr>
        <p:spPr>
          <a:xfrm flipH="1">
            <a:off x="228600" y="257786"/>
            <a:ext cx="157091" cy="73024"/>
          </a:xfrm>
          <a:prstGeom prst="rtTriangle">
            <a:avLst/>
          </a:prstGeom>
          <a:solidFill>
            <a:srgbClr val="007E85"/>
          </a:solidFill>
          <a:ln>
            <a:noFill/>
          </a:ln>
          <a:effectLst>
            <a:innerShdw blurRad="63500" dist="12700" dir="16200000">
              <a:srgbClr val="000000">
                <a:alpha val="2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188941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190500"/>
            <a:ext cx="8640000" cy="6477000"/>
          </a:xfrm>
          <a:prstGeom prst="rect">
            <a:avLst/>
          </a:prstGeom>
          <a:solidFill>
            <a:schemeClr val="bg1"/>
          </a:solidFill>
          <a:ln>
            <a:noFill/>
          </a:ln>
          <a:effectLst>
            <a:glow rad="50800">
              <a:schemeClr val="tx1">
                <a:alpha val="5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228600" y="330810"/>
            <a:ext cx="8657538" cy="1086827"/>
          </a:xfrm>
          <a:prstGeom prst="rect">
            <a:avLst/>
          </a:prstGeom>
          <a:solidFill>
            <a:srgbClr val="00A6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is-IS" i="1" dirty="0" smtClean="0">
                <a:solidFill>
                  <a:schemeClr val="bg1"/>
                </a:solidFill>
              </a:rPr>
              <a:t>Kostnaður</a:t>
            </a:r>
            <a:endParaRPr lang="is-IS" i="1" dirty="0">
              <a:solidFill>
                <a:schemeClr val="bg1"/>
              </a:solidFill>
            </a:endParaRPr>
          </a:p>
        </p:txBody>
      </p:sp>
      <p:sp>
        <p:nvSpPr>
          <p:cNvPr id="3" name="Content Placeholder 2"/>
          <p:cNvSpPr>
            <a:spLocks noGrp="1"/>
          </p:cNvSpPr>
          <p:nvPr>
            <p:ph idx="1"/>
          </p:nvPr>
        </p:nvSpPr>
        <p:spPr/>
        <p:txBody>
          <a:bodyPr>
            <a:normAutofit/>
          </a:bodyPr>
          <a:lstStyle/>
          <a:p>
            <a:pPr marL="457200" lvl="1" indent="0">
              <a:buClr>
                <a:srgbClr val="F19910"/>
              </a:buClr>
              <a:buNone/>
            </a:pPr>
            <a:endParaRPr lang="is-IS" sz="2000" dirty="0"/>
          </a:p>
          <a:p>
            <a:pPr marL="457200" lvl="1" indent="0">
              <a:buClr>
                <a:srgbClr val="F19910"/>
              </a:buClr>
              <a:buNone/>
            </a:pPr>
            <a:endParaRPr lang="is-IS" sz="2000" dirty="0" smtClean="0"/>
          </a:p>
          <a:p>
            <a:pPr lvl="1">
              <a:buClr>
                <a:srgbClr val="F19910"/>
              </a:buClr>
              <a:buFont typeface="Courier New"/>
              <a:buChar char="o"/>
            </a:pPr>
            <a:r>
              <a:rPr lang="is-IS" sz="3000" dirty="0" smtClean="0"/>
              <a:t>Reiknað er með, að við óbreyttar aðstæður sé kostnaður við heimahjúkrun HH um 520 milljónir á ári</a:t>
            </a:r>
          </a:p>
          <a:p>
            <a:pPr lvl="1">
              <a:buClr>
                <a:srgbClr val="F19910"/>
              </a:buClr>
              <a:buFont typeface="Courier New"/>
              <a:buChar char="o"/>
            </a:pPr>
            <a:endParaRPr lang="is-IS" sz="3000" dirty="0" smtClean="0"/>
          </a:p>
          <a:p>
            <a:pPr lvl="1">
              <a:buClr>
                <a:srgbClr val="F19910"/>
              </a:buClr>
              <a:buFont typeface="Courier New"/>
              <a:buChar char="o"/>
            </a:pPr>
            <a:endParaRPr lang="en-US" sz="3000" dirty="0"/>
          </a:p>
        </p:txBody>
      </p:sp>
      <p:sp>
        <p:nvSpPr>
          <p:cNvPr id="13" name="Rectangle 12"/>
          <p:cNvSpPr/>
          <p:nvPr/>
        </p:nvSpPr>
        <p:spPr>
          <a:xfrm>
            <a:off x="228600" y="6451500"/>
            <a:ext cx="8640000" cy="216000"/>
          </a:xfrm>
          <a:prstGeom prst="rect">
            <a:avLst/>
          </a:prstGeom>
          <a:solidFill>
            <a:srgbClr val="F1991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logo.png"/>
          <p:cNvPicPr>
            <a:picLocks noChangeAspect="1"/>
          </p:cNvPicPr>
          <p:nvPr/>
        </p:nvPicPr>
        <p:blipFill>
          <a:blip r:embed="rId2"/>
          <a:stretch>
            <a:fillRect/>
          </a:stretch>
        </p:blipFill>
        <p:spPr>
          <a:xfrm>
            <a:off x="457200" y="6126163"/>
            <a:ext cx="1016000" cy="462732"/>
          </a:xfrm>
          <a:prstGeom prst="rect">
            <a:avLst/>
          </a:prstGeom>
        </p:spPr>
      </p:pic>
      <p:sp>
        <p:nvSpPr>
          <p:cNvPr id="10" name="TextBox 9"/>
          <p:cNvSpPr txBox="1"/>
          <p:nvPr/>
        </p:nvSpPr>
        <p:spPr>
          <a:xfrm>
            <a:off x="504138" y="6421000"/>
            <a:ext cx="8088923" cy="276999"/>
          </a:xfrm>
          <a:prstGeom prst="rect">
            <a:avLst/>
          </a:prstGeom>
          <a:noFill/>
        </p:spPr>
        <p:txBody>
          <a:bodyPr wrap="square" rtlCol="0">
            <a:spAutoFit/>
          </a:bodyPr>
          <a:lstStyle/>
          <a:p>
            <a:pPr algn="ctr"/>
            <a:r>
              <a:rPr lang="is-IS" sz="1200" b="1" i="1" dirty="0">
                <a:solidFill>
                  <a:schemeClr val="bg1"/>
                </a:solidFill>
              </a:rPr>
              <a:t>ÁBYRGÐ – FAGMENNSKA – TRAUST – </a:t>
            </a:r>
            <a:r>
              <a:rPr lang="is-IS" sz="1200" b="1" i="1" dirty="0" smtClean="0">
                <a:solidFill>
                  <a:schemeClr val="bg1"/>
                </a:solidFill>
              </a:rPr>
              <a:t>ÞJÓNUSTA – FRAMÞRÓUN</a:t>
            </a:r>
            <a:endParaRPr lang="is-IS" sz="1200" dirty="0" smtClean="0">
              <a:solidFill>
                <a:schemeClr val="bg1"/>
              </a:solidFill>
            </a:endParaRPr>
          </a:p>
        </p:txBody>
      </p:sp>
      <p:sp>
        <p:nvSpPr>
          <p:cNvPr id="11" name="Right Triangle 10"/>
          <p:cNvSpPr/>
          <p:nvPr/>
        </p:nvSpPr>
        <p:spPr>
          <a:xfrm flipH="1">
            <a:off x="228600" y="257786"/>
            <a:ext cx="157091" cy="73024"/>
          </a:xfrm>
          <a:prstGeom prst="rtTriangle">
            <a:avLst/>
          </a:prstGeom>
          <a:solidFill>
            <a:srgbClr val="007E85"/>
          </a:solidFill>
          <a:ln>
            <a:noFill/>
          </a:ln>
          <a:effectLst>
            <a:innerShdw blurRad="63500" dist="12700" dir="16200000">
              <a:srgbClr val="000000">
                <a:alpha val="2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4977258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190500"/>
            <a:ext cx="8640000" cy="6477000"/>
          </a:xfrm>
          <a:prstGeom prst="rect">
            <a:avLst/>
          </a:prstGeom>
          <a:solidFill>
            <a:schemeClr val="bg1"/>
          </a:solidFill>
          <a:ln>
            <a:noFill/>
          </a:ln>
          <a:effectLst>
            <a:glow rad="50800">
              <a:schemeClr val="tx1">
                <a:alpha val="5000"/>
              </a:scheme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7" name="Rectangle 6"/>
          <p:cNvSpPr/>
          <p:nvPr/>
        </p:nvSpPr>
        <p:spPr>
          <a:xfrm>
            <a:off x="228600" y="330810"/>
            <a:ext cx="8657538" cy="1086827"/>
          </a:xfrm>
          <a:prstGeom prst="rect">
            <a:avLst/>
          </a:prstGeom>
          <a:solidFill>
            <a:srgbClr val="00A6B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rmAutofit fontScale="90000"/>
          </a:bodyPr>
          <a:lstStyle/>
          <a:p>
            <a:r>
              <a:rPr lang="is-IS" i="1" dirty="0" smtClean="0">
                <a:solidFill>
                  <a:schemeClr val="bg1"/>
                </a:solidFill>
              </a:rPr>
              <a:t>Sameinuð heimahjúkrun í Hafnarfirði, Kópavogi og Garðabæ</a:t>
            </a:r>
            <a:endParaRPr lang="is-IS" i="1" dirty="0">
              <a:solidFill>
                <a:schemeClr val="bg1"/>
              </a:solidFill>
            </a:endParaRPr>
          </a:p>
        </p:txBody>
      </p:sp>
      <p:sp>
        <p:nvSpPr>
          <p:cNvPr id="3" name="Content Placeholder 2"/>
          <p:cNvSpPr>
            <a:spLocks noGrp="1"/>
          </p:cNvSpPr>
          <p:nvPr>
            <p:ph idx="1"/>
          </p:nvPr>
        </p:nvSpPr>
        <p:spPr/>
        <p:txBody>
          <a:bodyPr>
            <a:normAutofit/>
          </a:bodyPr>
          <a:lstStyle/>
          <a:p>
            <a:pPr marL="457200" lvl="1" indent="0">
              <a:buClr>
                <a:srgbClr val="F19910"/>
              </a:buClr>
              <a:buNone/>
            </a:pPr>
            <a:endParaRPr lang="is-IS" sz="2000" dirty="0"/>
          </a:p>
          <a:p>
            <a:pPr marL="457200" lvl="1" indent="0">
              <a:buClr>
                <a:srgbClr val="F19910"/>
              </a:buClr>
              <a:buNone/>
            </a:pPr>
            <a:endParaRPr lang="is-IS" sz="2000" dirty="0" smtClean="0"/>
          </a:p>
          <a:p>
            <a:pPr lvl="1">
              <a:buClr>
                <a:srgbClr val="F19910"/>
              </a:buClr>
              <a:buFont typeface="Courier New"/>
              <a:buChar char="o"/>
            </a:pPr>
            <a:endParaRPr lang="is-IS" sz="3000" dirty="0" smtClean="0"/>
          </a:p>
          <a:p>
            <a:pPr lvl="1">
              <a:buClr>
                <a:srgbClr val="F19910"/>
              </a:buClr>
              <a:buFont typeface="Courier New"/>
              <a:buChar char="o"/>
            </a:pPr>
            <a:endParaRPr lang="en-US" sz="3000" dirty="0"/>
          </a:p>
        </p:txBody>
      </p:sp>
      <p:sp>
        <p:nvSpPr>
          <p:cNvPr id="13" name="Rectangle 12"/>
          <p:cNvSpPr/>
          <p:nvPr/>
        </p:nvSpPr>
        <p:spPr>
          <a:xfrm>
            <a:off x="228600" y="6451500"/>
            <a:ext cx="8640000" cy="216000"/>
          </a:xfrm>
          <a:prstGeom prst="rect">
            <a:avLst/>
          </a:prstGeom>
          <a:solidFill>
            <a:srgbClr val="F1991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logo.png"/>
          <p:cNvPicPr>
            <a:picLocks noChangeAspect="1"/>
          </p:cNvPicPr>
          <p:nvPr/>
        </p:nvPicPr>
        <p:blipFill>
          <a:blip r:embed="rId2"/>
          <a:stretch>
            <a:fillRect/>
          </a:stretch>
        </p:blipFill>
        <p:spPr>
          <a:xfrm>
            <a:off x="457200" y="6126163"/>
            <a:ext cx="1016000" cy="462732"/>
          </a:xfrm>
          <a:prstGeom prst="rect">
            <a:avLst/>
          </a:prstGeom>
        </p:spPr>
      </p:pic>
      <p:sp>
        <p:nvSpPr>
          <p:cNvPr id="10" name="TextBox 9"/>
          <p:cNvSpPr txBox="1"/>
          <p:nvPr/>
        </p:nvSpPr>
        <p:spPr>
          <a:xfrm>
            <a:off x="504138" y="6421000"/>
            <a:ext cx="8088923" cy="276999"/>
          </a:xfrm>
          <a:prstGeom prst="rect">
            <a:avLst/>
          </a:prstGeom>
          <a:noFill/>
        </p:spPr>
        <p:txBody>
          <a:bodyPr wrap="square" rtlCol="0">
            <a:spAutoFit/>
          </a:bodyPr>
          <a:lstStyle/>
          <a:p>
            <a:pPr algn="ctr"/>
            <a:r>
              <a:rPr lang="is-IS" sz="1200" b="1" i="1" dirty="0">
                <a:solidFill>
                  <a:schemeClr val="bg1"/>
                </a:solidFill>
              </a:rPr>
              <a:t>ÁBYRGÐ – FAGMENNSKA – TRAUST – </a:t>
            </a:r>
            <a:r>
              <a:rPr lang="is-IS" sz="1200" b="1" i="1" dirty="0" smtClean="0">
                <a:solidFill>
                  <a:schemeClr val="bg1"/>
                </a:solidFill>
              </a:rPr>
              <a:t>ÞJÓNUSTA – FRAMÞRÓUN</a:t>
            </a:r>
            <a:endParaRPr lang="is-IS" sz="1200" dirty="0" smtClean="0">
              <a:solidFill>
                <a:schemeClr val="bg1"/>
              </a:solidFill>
            </a:endParaRPr>
          </a:p>
        </p:txBody>
      </p:sp>
      <p:sp>
        <p:nvSpPr>
          <p:cNvPr id="11" name="Right Triangle 10"/>
          <p:cNvSpPr/>
          <p:nvPr/>
        </p:nvSpPr>
        <p:spPr>
          <a:xfrm flipH="1">
            <a:off x="228600" y="257786"/>
            <a:ext cx="157091" cy="73024"/>
          </a:xfrm>
          <a:prstGeom prst="rtTriangle">
            <a:avLst/>
          </a:prstGeom>
          <a:solidFill>
            <a:srgbClr val="007E85"/>
          </a:solidFill>
          <a:ln>
            <a:noFill/>
          </a:ln>
          <a:effectLst>
            <a:innerShdw blurRad="63500" dist="12700" dir="16200000">
              <a:srgbClr val="000000">
                <a:alpha val="2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4" name="Rectangle 3"/>
          <p:cNvSpPr/>
          <p:nvPr/>
        </p:nvSpPr>
        <p:spPr>
          <a:xfrm>
            <a:off x="685800" y="1028342"/>
            <a:ext cx="6248400" cy="5078313"/>
          </a:xfrm>
          <a:prstGeom prst="rect">
            <a:avLst/>
          </a:prstGeom>
        </p:spPr>
        <p:txBody>
          <a:bodyPr wrap="square">
            <a:spAutoFit/>
          </a:bodyPr>
          <a:lstStyle/>
          <a:p>
            <a:endParaRPr lang="is-IS" b="1" dirty="0" smtClean="0"/>
          </a:p>
          <a:p>
            <a:endParaRPr lang="is-IS" b="1" dirty="0"/>
          </a:p>
          <a:p>
            <a:pPr marL="285750" indent="-285750">
              <a:buFont typeface="Courier New" panose="02070309020205020404" pitchFamily="49" charset="0"/>
              <a:buChar char="o"/>
            </a:pPr>
            <a:r>
              <a:rPr lang="is-IS" b="1" dirty="0" smtClean="0"/>
              <a:t>Verkefnið </a:t>
            </a:r>
            <a:r>
              <a:rPr lang="is-IS" b="1" dirty="0"/>
              <a:t>kemur til vegna skoðunar á </a:t>
            </a:r>
            <a:r>
              <a:rPr lang="is-IS" b="1" dirty="0" smtClean="0"/>
              <a:t>nýju fjármögnunarfyrirkomulagi </a:t>
            </a:r>
            <a:r>
              <a:rPr lang="is-IS" b="1" dirty="0"/>
              <a:t>hjá heilsugæslunni en heimahjúkrun er ekki hluti af því fyrirkomulagi</a:t>
            </a:r>
            <a:r>
              <a:rPr lang="is-IS" b="1" dirty="0" smtClean="0"/>
              <a:t>.</a:t>
            </a:r>
          </a:p>
          <a:p>
            <a:pPr marL="285750" indent="-285750">
              <a:buFont typeface="Courier New" panose="02070309020205020404" pitchFamily="49" charset="0"/>
              <a:buChar char="o"/>
            </a:pPr>
            <a:endParaRPr lang="is-IS" b="1" dirty="0"/>
          </a:p>
          <a:p>
            <a:pPr marL="285750" indent="-285750">
              <a:buFont typeface="Courier New" panose="02070309020205020404" pitchFamily="49" charset="0"/>
              <a:buChar char="o"/>
            </a:pPr>
            <a:r>
              <a:rPr lang="is-IS" b="1" dirty="0"/>
              <a:t>Skilgreina verkefni heimahjúkrunar sem hluta af samhæfðri þjónustu. Koma með tillögur að verkferlum þannig að </a:t>
            </a:r>
            <a:r>
              <a:rPr lang="is-IS" b="1" u="sng" dirty="0"/>
              <a:t>samfella þjónustu milli heilsugæslu, sjúkrahúss, heimahjúkrunar og félagslegrar heimaþjónustu verði sem best </a:t>
            </a:r>
            <a:r>
              <a:rPr lang="is-IS" b="1" dirty="0"/>
              <a:t>og komið verði til móts við </a:t>
            </a:r>
            <a:r>
              <a:rPr lang="is-IS" b="1" u="sng" dirty="0"/>
              <a:t>þarfir </a:t>
            </a:r>
            <a:r>
              <a:rPr lang="is-IS" b="1" dirty="0"/>
              <a:t>notenda á öllum stigum heilbrigðisþjónustu</a:t>
            </a:r>
            <a:r>
              <a:rPr lang="is-IS" b="1" dirty="0" smtClean="0"/>
              <a:t>.</a:t>
            </a:r>
          </a:p>
          <a:p>
            <a:pPr marL="285750" indent="-285750">
              <a:buFont typeface="Courier New" panose="02070309020205020404" pitchFamily="49" charset="0"/>
              <a:buChar char="o"/>
            </a:pPr>
            <a:endParaRPr lang="is-IS" b="1" dirty="0" smtClean="0"/>
          </a:p>
          <a:p>
            <a:pPr marL="285750" indent="-285750">
              <a:buFont typeface="Courier New" panose="02070309020205020404" pitchFamily="49" charset="0"/>
              <a:buChar char="o"/>
            </a:pPr>
            <a:r>
              <a:rPr lang="is-IS" b="1" dirty="0" smtClean="0"/>
              <a:t>Að </a:t>
            </a:r>
            <a:r>
              <a:rPr lang="is-IS" b="1" dirty="0"/>
              <a:t>samræma og efla heimahjúkrun á suðursvæðinu með eina sameiginlega sýn. Þannig verður þjónustan markvissari og faglegri til að koma til móts við aukinn fjölda eldri skjólstæðinga og skjólstæðinga  með langvinna sjúkdóma í framtíðinni. </a:t>
            </a:r>
          </a:p>
        </p:txBody>
      </p:sp>
    </p:spTree>
    <p:extLst>
      <p:ext uri="{BB962C8B-B14F-4D97-AF65-F5344CB8AC3E}">
        <p14:creationId xmlns:p14="http://schemas.microsoft.com/office/powerpoint/2010/main" val="2383821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4775</TotalTime>
  <Words>1114</Words>
  <Application>Microsoft Office PowerPoint</Application>
  <PresentationFormat>On-screen Show (4:3)</PresentationFormat>
  <Paragraphs>196</Paragraphs>
  <Slides>13</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Courier New</vt:lpstr>
      <vt:lpstr>Office Theme</vt:lpstr>
      <vt:lpstr>Custom Design</vt:lpstr>
      <vt:lpstr>Skipulag heimahjúkrunar HH</vt:lpstr>
      <vt:lpstr>Heimahjúkrun HH í Hafnarfirði Kópavogi, Garðabæ og Mosfellsbæ</vt:lpstr>
      <vt:lpstr>Fyrirkomulag þjónustunnar</vt:lpstr>
      <vt:lpstr>Umfang þjónustunnar</vt:lpstr>
      <vt:lpstr>Aldursdreifing</vt:lpstr>
      <vt:lpstr>Aldursdreifing</vt:lpstr>
      <vt:lpstr>Mönnun</vt:lpstr>
      <vt:lpstr>Kostnaður</vt:lpstr>
      <vt:lpstr>Sameinuð heimahjúkrun í Hafnarfirði, Kópavogi og Garðabæ</vt:lpstr>
      <vt:lpstr>Fjármögnun , stefna og markmið</vt:lpstr>
      <vt:lpstr>PowerPoint Presentation</vt:lpstr>
      <vt:lpstr>Framtíðarsýn</vt:lpstr>
      <vt:lpstr>PowerPoint Presentation</vt:lpstr>
    </vt:vector>
  </TitlesOfParts>
  <Company>PORT hönnun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Kynning á skemmtidagskrá Árshátíð Heilsugæslu Grafarvogs</dc:title>
  <dc:creator>Kári  Regal</dc:creator>
  <cp:lastModifiedBy>Þórunn Ólafsdóttir</cp:lastModifiedBy>
  <cp:revision>308</cp:revision>
  <cp:lastPrinted>2015-11-02T10:04:02Z</cp:lastPrinted>
  <dcterms:created xsi:type="dcterms:W3CDTF">2013-06-11T08:40:59Z</dcterms:created>
  <dcterms:modified xsi:type="dcterms:W3CDTF">2016-04-15T08:06:55Z</dcterms:modified>
</cp:coreProperties>
</file>