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
  </p:notesMasterIdLst>
  <p:handoutMasterIdLst>
    <p:handoutMasterId r:id="rId6"/>
  </p:handoutMasterIdLst>
  <p:sldIdLst>
    <p:sldId id="256" r:id="rId2"/>
    <p:sldId id="257" r:id="rId3"/>
    <p:sldId id="258" r:id="rId4"/>
  </p:sldIdLst>
  <p:sldSz cx="9144000" cy="6858000" type="screen4x3"/>
  <p:notesSz cx="7077075" cy="9393238"/>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7" autoAdjust="0"/>
  </p:normalViewPr>
  <p:slideViewPr>
    <p:cSldViewPr>
      <p:cViewPr varScale="1">
        <p:scale>
          <a:sx n="98" d="100"/>
          <a:sy n="98" d="100"/>
        </p:scale>
        <p:origin x="136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126" y="-72"/>
      </p:cViewPr>
      <p:guideLst>
        <p:guide orient="horz" pos="295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662"/>
          </a:xfrm>
          <a:prstGeom prst="rect">
            <a:avLst/>
          </a:prstGeom>
        </p:spPr>
        <p:txBody>
          <a:bodyPr vert="horz" lIns="94110" tIns="47055" rIns="94110" bIns="47055" rtlCol="0"/>
          <a:lstStyle>
            <a:lvl1pPr algn="l" eaLnBrk="0" hangingPunct="0">
              <a:defRPr sz="1200">
                <a:latin typeface="Tahoma" charset="0"/>
              </a:defRPr>
            </a:lvl1pPr>
          </a:lstStyle>
          <a:p>
            <a:pPr>
              <a:defRPr/>
            </a:pPr>
            <a:endParaRPr lang="en-US"/>
          </a:p>
        </p:txBody>
      </p:sp>
      <p:sp>
        <p:nvSpPr>
          <p:cNvPr id="3" name="Date Placeholder 2"/>
          <p:cNvSpPr>
            <a:spLocks noGrp="1"/>
          </p:cNvSpPr>
          <p:nvPr>
            <p:ph type="dt" sz="quarter" idx="1"/>
          </p:nvPr>
        </p:nvSpPr>
        <p:spPr>
          <a:xfrm>
            <a:off x="4008705" y="0"/>
            <a:ext cx="3066733" cy="469662"/>
          </a:xfrm>
          <a:prstGeom prst="rect">
            <a:avLst/>
          </a:prstGeom>
        </p:spPr>
        <p:txBody>
          <a:bodyPr vert="horz" lIns="94110" tIns="47055" rIns="94110" bIns="47055" rtlCol="0"/>
          <a:lstStyle>
            <a:lvl1pPr algn="r" eaLnBrk="0" hangingPunct="0">
              <a:defRPr sz="1200">
                <a:latin typeface="Tahoma" charset="0"/>
              </a:defRPr>
            </a:lvl1pPr>
          </a:lstStyle>
          <a:p>
            <a:pPr>
              <a:defRPr/>
            </a:pPr>
            <a:fld id="{BD0A925D-F359-43CD-9722-240DC7ECE013}" type="datetimeFigureOut">
              <a:rPr lang="en-US"/>
              <a:pPr>
                <a:defRPr/>
              </a:pPr>
              <a:t>8/17/2016</a:t>
            </a:fld>
            <a:endParaRPr lang="en-US"/>
          </a:p>
        </p:txBody>
      </p:sp>
      <p:sp>
        <p:nvSpPr>
          <p:cNvPr id="4" name="Footer Placeholder 3"/>
          <p:cNvSpPr>
            <a:spLocks noGrp="1"/>
          </p:cNvSpPr>
          <p:nvPr>
            <p:ph type="ftr" sz="quarter" idx="2"/>
          </p:nvPr>
        </p:nvSpPr>
        <p:spPr>
          <a:xfrm>
            <a:off x="0" y="8921946"/>
            <a:ext cx="3066733" cy="469662"/>
          </a:xfrm>
          <a:prstGeom prst="rect">
            <a:avLst/>
          </a:prstGeom>
        </p:spPr>
        <p:txBody>
          <a:bodyPr vert="horz" lIns="94110" tIns="47055" rIns="94110" bIns="47055" rtlCol="0" anchor="b"/>
          <a:lstStyle>
            <a:lvl1pPr algn="l" eaLnBrk="0" hangingPunct="0">
              <a:defRPr sz="1200">
                <a:latin typeface="Tahoma" charset="0"/>
              </a:defRPr>
            </a:lvl1pPr>
          </a:lstStyle>
          <a:p>
            <a:pPr>
              <a:defRPr/>
            </a:pPr>
            <a:endParaRPr lang="en-US"/>
          </a:p>
        </p:txBody>
      </p:sp>
      <p:sp>
        <p:nvSpPr>
          <p:cNvPr id="5" name="Slide Number Placeholder 4"/>
          <p:cNvSpPr>
            <a:spLocks noGrp="1"/>
          </p:cNvSpPr>
          <p:nvPr>
            <p:ph type="sldNum" sz="quarter" idx="3"/>
          </p:nvPr>
        </p:nvSpPr>
        <p:spPr>
          <a:xfrm>
            <a:off x="4008705" y="8921946"/>
            <a:ext cx="3066733" cy="469662"/>
          </a:xfrm>
          <a:prstGeom prst="rect">
            <a:avLst/>
          </a:prstGeom>
        </p:spPr>
        <p:txBody>
          <a:bodyPr vert="horz" lIns="94110" tIns="47055" rIns="94110" bIns="47055" rtlCol="0" anchor="b"/>
          <a:lstStyle>
            <a:lvl1pPr algn="r" eaLnBrk="0" hangingPunct="0">
              <a:defRPr sz="1200">
                <a:latin typeface="Tahoma" charset="0"/>
              </a:defRPr>
            </a:lvl1pPr>
          </a:lstStyle>
          <a:p>
            <a:pPr>
              <a:defRPr/>
            </a:pPr>
            <a:fld id="{DBA6DAC3-FD18-4604-BADE-1357822C4186}" type="slidenum">
              <a:rPr lang="en-US"/>
              <a:pPr>
                <a:defRPr/>
              </a:pPr>
              <a:t>‹#›</a:t>
            </a:fld>
            <a:endParaRPr lang="en-US"/>
          </a:p>
        </p:txBody>
      </p:sp>
    </p:spTree>
    <p:extLst>
      <p:ext uri="{BB962C8B-B14F-4D97-AF65-F5344CB8AC3E}">
        <p14:creationId xmlns:p14="http://schemas.microsoft.com/office/powerpoint/2010/main" val="2186684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66733" cy="469662"/>
          </a:xfrm>
          <a:prstGeom prst="rect">
            <a:avLst/>
          </a:prstGeom>
          <a:noFill/>
          <a:ln w="9525">
            <a:noFill/>
            <a:miter lim="800000"/>
            <a:headEnd/>
            <a:tailEnd/>
          </a:ln>
          <a:effectLst/>
        </p:spPr>
        <p:txBody>
          <a:bodyPr vert="horz" wrap="square" lIns="94110" tIns="47055" rIns="94110" bIns="47055" numCol="1" anchor="t" anchorCtr="0" compatLnSpc="1">
            <a:prstTxWarp prst="textNoShape">
              <a:avLst/>
            </a:prstTxWarp>
          </a:bodyPr>
          <a:lstStyle>
            <a:lvl1pPr eaLnBrk="0" hangingPunct="0">
              <a:defRPr sz="1200"/>
            </a:lvl1pPr>
          </a:lstStyle>
          <a:p>
            <a:pPr>
              <a:defRPr/>
            </a:pPr>
            <a:endParaRPr lang="is-IS"/>
          </a:p>
        </p:txBody>
      </p:sp>
      <p:sp>
        <p:nvSpPr>
          <p:cNvPr id="57347" name="Rectangle 3"/>
          <p:cNvSpPr>
            <a:spLocks noGrp="1" noChangeArrowheads="1"/>
          </p:cNvSpPr>
          <p:nvPr>
            <p:ph type="dt" idx="1"/>
          </p:nvPr>
        </p:nvSpPr>
        <p:spPr bwMode="auto">
          <a:xfrm>
            <a:off x="4008705" y="0"/>
            <a:ext cx="3066733" cy="469662"/>
          </a:xfrm>
          <a:prstGeom prst="rect">
            <a:avLst/>
          </a:prstGeom>
          <a:noFill/>
          <a:ln w="9525">
            <a:noFill/>
            <a:miter lim="800000"/>
            <a:headEnd/>
            <a:tailEnd/>
          </a:ln>
          <a:effectLst/>
        </p:spPr>
        <p:txBody>
          <a:bodyPr vert="horz" wrap="square" lIns="94110" tIns="47055" rIns="94110" bIns="47055" numCol="1" anchor="t" anchorCtr="0" compatLnSpc="1">
            <a:prstTxWarp prst="textNoShape">
              <a:avLst/>
            </a:prstTxWarp>
          </a:bodyPr>
          <a:lstStyle>
            <a:lvl1pPr algn="r" eaLnBrk="0" hangingPunct="0">
              <a:defRPr sz="1200"/>
            </a:lvl1pPr>
          </a:lstStyle>
          <a:p>
            <a:pPr>
              <a:defRPr/>
            </a:pPr>
            <a:fld id="{203F38D3-2FFC-4D19-BB0F-01491EB7A819}" type="datetimeFigureOut">
              <a:rPr lang="is-IS"/>
              <a:pPr>
                <a:defRPr/>
              </a:pPr>
              <a:t>17.08.2016</a:t>
            </a:fld>
            <a:endParaRPr lang="is-IS"/>
          </a:p>
        </p:txBody>
      </p:sp>
      <p:sp>
        <p:nvSpPr>
          <p:cNvPr id="57349" name="Rectangle 5"/>
          <p:cNvSpPr>
            <a:spLocks noGrp="1" noChangeArrowheads="1"/>
          </p:cNvSpPr>
          <p:nvPr>
            <p:ph type="body" sz="quarter" idx="3"/>
          </p:nvPr>
        </p:nvSpPr>
        <p:spPr bwMode="auto">
          <a:xfrm>
            <a:off x="707708" y="4461788"/>
            <a:ext cx="5661660" cy="4226957"/>
          </a:xfrm>
          <a:prstGeom prst="rect">
            <a:avLst/>
          </a:prstGeom>
          <a:noFill/>
          <a:ln w="9525">
            <a:noFill/>
            <a:miter lim="800000"/>
            <a:headEnd/>
            <a:tailEnd/>
          </a:ln>
          <a:effectLst/>
        </p:spPr>
        <p:txBody>
          <a:bodyPr vert="horz" wrap="square" lIns="94110" tIns="47055" rIns="94110" bIns="47055" numCol="1" anchor="t" anchorCtr="0" compatLnSpc="1">
            <a:prstTxWarp prst="textNoShape">
              <a:avLst/>
            </a:prstTxWarp>
          </a:bodyPr>
          <a:lstStyle/>
          <a:p>
            <a:pPr lvl="0"/>
            <a:r>
              <a:rPr lang="is-IS" noProof="0" smtClean="0"/>
              <a:t>Click to edit Master text styles</a:t>
            </a:r>
          </a:p>
          <a:p>
            <a:pPr lvl="1"/>
            <a:r>
              <a:rPr lang="is-IS" noProof="0" smtClean="0"/>
              <a:t>Second level</a:t>
            </a:r>
          </a:p>
          <a:p>
            <a:pPr lvl="2"/>
            <a:r>
              <a:rPr lang="is-IS" noProof="0" smtClean="0"/>
              <a:t>Third level</a:t>
            </a:r>
          </a:p>
          <a:p>
            <a:pPr lvl="3"/>
            <a:r>
              <a:rPr lang="is-IS" noProof="0" smtClean="0"/>
              <a:t>Fourth level</a:t>
            </a:r>
          </a:p>
          <a:p>
            <a:pPr lvl="4"/>
            <a:r>
              <a:rPr lang="is-IS" noProof="0" smtClean="0"/>
              <a:t>Fifth level</a:t>
            </a:r>
          </a:p>
        </p:txBody>
      </p:sp>
      <p:sp>
        <p:nvSpPr>
          <p:cNvPr id="57350" name="Rectangle 6"/>
          <p:cNvSpPr>
            <a:spLocks noGrp="1" noChangeArrowheads="1"/>
          </p:cNvSpPr>
          <p:nvPr>
            <p:ph type="ftr" sz="quarter" idx="4"/>
          </p:nvPr>
        </p:nvSpPr>
        <p:spPr bwMode="auto">
          <a:xfrm>
            <a:off x="0" y="8921946"/>
            <a:ext cx="3066733" cy="469662"/>
          </a:xfrm>
          <a:prstGeom prst="rect">
            <a:avLst/>
          </a:prstGeom>
          <a:noFill/>
          <a:ln w="9525">
            <a:noFill/>
            <a:miter lim="800000"/>
            <a:headEnd/>
            <a:tailEnd/>
          </a:ln>
          <a:effectLst/>
        </p:spPr>
        <p:txBody>
          <a:bodyPr vert="horz" wrap="square" lIns="94110" tIns="47055" rIns="94110" bIns="47055" numCol="1" anchor="b" anchorCtr="0" compatLnSpc="1">
            <a:prstTxWarp prst="textNoShape">
              <a:avLst/>
            </a:prstTxWarp>
          </a:bodyPr>
          <a:lstStyle>
            <a:lvl1pPr eaLnBrk="0" hangingPunct="0">
              <a:defRPr sz="1200"/>
            </a:lvl1pPr>
          </a:lstStyle>
          <a:p>
            <a:pPr>
              <a:defRPr/>
            </a:pPr>
            <a:endParaRPr lang="is-IS"/>
          </a:p>
        </p:txBody>
      </p:sp>
      <p:sp>
        <p:nvSpPr>
          <p:cNvPr id="57351" name="Rectangle 7"/>
          <p:cNvSpPr>
            <a:spLocks noGrp="1" noChangeArrowheads="1"/>
          </p:cNvSpPr>
          <p:nvPr>
            <p:ph type="sldNum" sz="quarter" idx="5"/>
          </p:nvPr>
        </p:nvSpPr>
        <p:spPr bwMode="auto">
          <a:xfrm>
            <a:off x="4008705" y="8921946"/>
            <a:ext cx="3066733" cy="469662"/>
          </a:xfrm>
          <a:prstGeom prst="rect">
            <a:avLst/>
          </a:prstGeom>
          <a:noFill/>
          <a:ln w="9525">
            <a:noFill/>
            <a:miter lim="800000"/>
            <a:headEnd/>
            <a:tailEnd/>
          </a:ln>
          <a:effectLst/>
        </p:spPr>
        <p:txBody>
          <a:bodyPr vert="horz" wrap="square" lIns="94110" tIns="47055" rIns="94110" bIns="47055" numCol="1" anchor="b" anchorCtr="0" compatLnSpc="1">
            <a:prstTxWarp prst="textNoShape">
              <a:avLst/>
            </a:prstTxWarp>
          </a:bodyPr>
          <a:lstStyle>
            <a:lvl1pPr algn="r" eaLnBrk="0" hangingPunct="0">
              <a:defRPr sz="1200"/>
            </a:lvl1pPr>
          </a:lstStyle>
          <a:p>
            <a:pPr>
              <a:defRPr/>
            </a:pPr>
            <a:fld id="{6E2ED1DF-C8CA-4197-8964-B8356A99EA3E}" type="slidenum">
              <a:rPr lang="is-IS"/>
              <a:pPr>
                <a:defRPr/>
              </a:pPr>
              <a:t>‹#›</a:t>
            </a:fld>
            <a:endParaRPr lang="is-IS"/>
          </a:p>
        </p:txBody>
      </p:sp>
      <p:pic>
        <p:nvPicPr>
          <p:cNvPr id="8" name="Picture 7" descr="fuzz_blue_w_logo.JPG"/>
          <p:cNvPicPr>
            <a:picLocks noChangeAspect="1"/>
          </p:cNvPicPr>
          <p:nvPr/>
        </p:nvPicPr>
        <p:blipFill>
          <a:blip r:embed="rId2"/>
          <a:stretch>
            <a:fillRect/>
          </a:stretch>
        </p:blipFill>
        <p:spPr>
          <a:xfrm>
            <a:off x="1012057" y="554258"/>
            <a:ext cx="4978653" cy="3717029"/>
          </a:xfrm>
          <a:prstGeom prst="rect">
            <a:avLst/>
          </a:prstGeom>
        </p:spPr>
      </p:pic>
    </p:spTree>
    <p:extLst>
      <p:ext uri="{BB962C8B-B14F-4D97-AF65-F5344CB8AC3E}">
        <p14:creationId xmlns:p14="http://schemas.microsoft.com/office/powerpoint/2010/main" val="31271230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90625" y="704850"/>
            <a:ext cx="4695825" cy="3522663"/>
          </a:xfrm>
          <a:prstGeom prst="rect">
            <a:avLst/>
          </a:prstGeom>
          <a:ln/>
        </p:spPr>
      </p:sp>
      <p:sp>
        <p:nvSpPr>
          <p:cNvPr id="16387" name="Notes Placeholder 2"/>
          <p:cNvSpPr>
            <a:spLocks noGrp="1"/>
          </p:cNvSpPr>
          <p:nvPr>
            <p:ph type="body" idx="1"/>
          </p:nvPr>
        </p:nvSpPr>
        <p:spPr>
          <a:noFill/>
          <a:ln/>
        </p:spPr>
        <p:txBody>
          <a:bodyPr/>
          <a:lstStyle/>
          <a:p>
            <a:r>
              <a:rPr lang="en-US" dirty="0" err="1" smtClean="0"/>
              <a:t>Góðan</a:t>
            </a:r>
            <a:r>
              <a:rPr lang="en-US" dirty="0" smtClean="0"/>
              <a:t> dag og </a:t>
            </a:r>
            <a:r>
              <a:rPr lang="en-US" dirty="0" err="1" smtClean="0"/>
              <a:t>velkomin</a:t>
            </a:r>
            <a:r>
              <a:rPr lang="en-US" dirty="0" smtClean="0"/>
              <a:t> í </a:t>
            </a:r>
            <a:r>
              <a:rPr lang="en-US" dirty="0" err="1" smtClean="0"/>
              <a:t>Reykjanesbæ</a:t>
            </a:r>
            <a:r>
              <a:rPr lang="en-US" smtClean="0"/>
              <a:t>.</a:t>
            </a:r>
            <a:r>
              <a:rPr lang="en-US" baseline="0" smtClean="0"/>
              <a:t>     </a:t>
            </a:r>
            <a:endParaRPr lang="en-US" dirty="0" smtClean="0"/>
          </a:p>
        </p:txBody>
      </p:sp>
      <p:sp>
        <p:nvSpPr>
          <p:cNvPr id="16388" name="Slide Number Placeholder 3"/>
          <p:cNvSpPr>
            <a:spLocks noGrp="1"/>
          </p:cNvSpPr>
          <p:nvPr>
            <p:ph type="sldNum" sz="quarter" idx="5"/>
          </p:nvPr>
        </p:nvSpPr>
        <p:spPr>
          <a:noFill/>
        </p:spPr>
        <p:txBody>
          <a:bodyPr/>
          <a:lstStyle/>
          <a:p>
            <a:fld id="{2D9C22EE-A427-4344-ABA9-062205F01F22}" type="slidenum">
              <a:rPr lang="is-IS" smtClean="0"/>
              <a:pPr/>
              <a:t>1</a:t>
            </a:fld>
            <a:endParaRPr lang="is-IS" smtClean="0"/>
          </a:p>
        </p:txBody>
      </p:sp>
    </p:spTree>
    <p:extLst>
      <p:ext uri="{BB962C8B-B14F-4D97-AF65-F5344CB8AC3E}">
        <p14:creationId xmlns:p14="http://schemas.microsoft.com/office/powerpoint/2010/main" val="4221703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5575" y="1174750"/>
            <a:ext cx="4225925" cy="3170238"/>
          </a:xfrm>
          <a:prstGeom prst="rect">
            <a:avLst/>
          </a:prstGeom>
          <a:noFill/>
          <a:ln w="12700">
            <a:solidFill>
              <a:prstClr val="black"/>
            </a:solidFill>
          </a:ln>
        </p:spPr>
      </p:sp>
      <p:sp>
        <p:nvSpPr>
          <p:cNvPr id="3" name="Notes Placeholder 2"/>
          <p:cNvSpPr>
            <a:spLocks noGrp="1"/>
          </p:cNvSpPr>
          <p:nvPr>
            <p:ph type="body" idx="1"/>
          </p:nvPr>
        </p:nvSpPr>
        <p:spPr/>
        <p:txBody>
          <a:bodyPr/>
          <a:lstStyle/>
          <a:p>
            <a:pPr defTabSz="941100">
              <a:defRPr/>
            </a:pPr>
            <a:r>
              <a:rPr lang="is-IS" sz="1800" baseline="0" dirty="0" smtClean="0"/>
              <a:t>Í þessu stutta erindi ætla ég að segja ykkur frá  einu af  þeim verkefnum sem farið var í á árunum eftir hrun  og tengist heimahjúkrun á svæðinu. </a:t>
            </a:r>
            <a:endParaRPr lang="is-IS" sz="1800" dirty="0" smtClean="0"/>
          </a:p>
          <a:p>
            <a:r>
              <a:rPr lang="is-IS" sz="1800" baseline="0" dirty="0" smtClean="0"/>
              <a:t>Á Suðurnesjum eru fimm sveitarfélög; Sandgerði, Garður, Vogar, Grindavík og svo Reykjanesbær þar sem höfuðstöðvar HSS eru staðsettar. Fram að Hruni sinnti heimahjúkrun  í  Reykjanesbæ fjórum sveitarfélögum af fimm. Heilsugæslustöðin í Grindavík sinnti heimahjúkrun í  Grindavík.  Fyrirkomulagið var þannig  í Grindavík að starfsemin var rekin á hefðbundum morgunvöktum og svo með útköllum  hjúkrunarfræðinga  sem sinntu kvöld- og helgarvitjunum.  Það var mjög kostnaðarsamt og eftir vandlega skoðun var ákveðið að  færa starfsemina til HSS í Reykjanesbæ og sameina heimahjúkrun þar. Við spöruðum um 5 m.kr. á ári með þessari tilfærslu.  Starfsmenn heimahjúkrunar voru tilbúnir að láta reyna á þetta án þess að fá viðbótarstöðugildi. Það kom fljótlega í ljós að þyngdin var of mikil. Aðallega  var það vegna þess að of mikill tími fór í keyrslu þannig að tíminn nýttist illa.t f og út frá fjárhagsstöðu og álagi þurftum við að íhuga aftur  breytingar. Þá kom þessi hugmynd upp hvort ekki væri athugandi að færa heimahjúkrun Grindvíkinga inn á hjúkrunardeild HSS í Víðihlíð sem er staðsett í Grindavík. </a:t>
            </a:r>
            <a:endParaRPr lang="is-IS" sz="1800" dirty="0"/>
          </a:p>
        </p:txBody>
      </p:sp>
      <p:sp>
        <p:nvSpPr>
          <p:cNvPr id="4" name="Slide Number Placeholder 3"/>
          <p:cNvSpPr>
            <a:spLocks noGrp="1"/>
          </p:cNvSpPr>
          <p:nvPr>
            <p:ph type="sldNum" sz="quarter" idx="10"/>
          </p:nvPr>
        </p:nvSpPr>
        <p:spPr/>
        <p:txBody>
          <a:bodyPr/>
          <a:lstStyle/>
          <a:p>
            <a:pPr>
              <a:defRPr/>
            </a:pPr>
            <a:fld id="{6E2ED1DF-C8CA-4197-8964-B8356A99EA3E}" type="slidenum">
              <a:rPr lang="is-IS" smtClean="0"/>
              <a:pPr>
                <a:defRPr/>
              </a:pPr>
              <a:t>2</a:t>
            </a:fld>
            <a:endParaRPr lang="is-IS"/>
          </a:p>
        </p:txBody>
      </p:sp>
    </p:spTree>
    <p:extLst>
      <p:ext uri="{BB962C8B-B14F-4D97-AF65-F5344CB8AC3E}">
        <p14:creationId xmlns:p14="http://schemas.microsoft.com/office/powerpoint/2010/main" val="1539234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5575" y="1174750"/>
            <a:ext cx="4225925" cy="3170238"/>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is-IS" sz="1800" dirty="0"/>
              <a:t>Niðurstaðan var sú að starfsfólkið á  hjúkrunardeildinni var tilbúið að sinna heimahjúkrunarþjónustu á Grindavíkursvæðinu.  Þjónustan var færð yfir 1. september 2011.  Á þessum tímum vorum við líka að endurskoða starfsemina í Víðihlíð þar sem íbúum hafði fækkað vegna þess að mikil krafa var um að fækka tvíbýlum en þau voru í meirihluta á deildinni og því ákveðið  nokkru áður að breyta nokkrum tvíbýlisherbergjum í einbýli. Við  þessa breytingu stóðum  við frammi fyrir því að þurfa að segja upp nokkrum starfsmönnum en með því að færa þjónustu heimahjúkrunar inn á deildina gátum við bjargað 75% stöðugildi. Og það gerðum við.</a:t>
            </a:r>
          </a:p>
          <a:p>
            <a:r>
              <a:rPr lang="is-IS" sz="1800" dirty="0" smtClean="0"/>
              <a:t>Á</a:t>
            </a:r>
            <a:r>
              <a:rPr lang="is-IS" sz="1800" baseline="0" dirty="0" smtClean="0"/>
              <a:t> </a:t>
            </a:r>
            <a:r>
              <a:rPr lang="is-IS" sz="1800" dirty="0" smtClean="0"/>
              <a:t>deildinni </a:t>
            </a:r>
            <a:r>
              <a:rPr lang="is-IS" sz="1800" dirty="0"/>
              <a:t>dvelja 20 einstaklingar og í heimahjúkrun eru að jafnaði 20-23 einstaklingar sem fá þjónustu heim.   Hjúkrunarfræðingar og sjúkraliðar halda utan um allar vitjanir.</a:t>
            </a:r>
          </a:p>
          <a:p>
            <a:r>
              <a:rPr lang="is-IS" sz="1800" dirty="0"/>
              <a:t>Fyrst um sinn þá var þjónustan veitt frá 8-24,. morgun og kvöldvaktir og síðan bakvakt á nóttunni.  Fljótlega kom þó í ljós að við urðum að setja tímamörk því ekki gekk að veita kvöldþjónustu lengur en til kl: 20 vegna álags sem er á hjúkrunardeildinni á þeim tíma og því er þjónustan frá 8-20 alla daga vikunnar.</a:t>
            </a:r>
          </a:p>
          <a:p>
            <a:r>
              <a:rPr lang="is-IS" sz="1800" dirty="0"/>
              <a:t>Það eru margir kostir við það að reka þessar þjónustur saman – mikið til er þetta sami hópur sem á endanum sækir um langtímadvöl á hjúkrunardeildinni.  80% af skjólstæðingum heimahjúkrunar eru eldri borgarar og vandamálin sem þau eru að glíma við eru af sama toga og verið er að vinna með alla daga á deildinni og því er starfsfólkið vel í stakk búið að veita góða þjónustu.  Einnig myndast góð tengsl við hjúkrunardeildina og skjólstæðingarnir eru betur upplýstir um þá starfsemi sem fer þar fram og hræðast síður að þurfa seinna meira að koma þar inn.  Oft eru aðstæður hjá skjólstæðingum erfiðar heimafyrir </a:t>
            </a:r>
            <a:r>
              <a:rPr lang="is-IS" sz="1800" dirty="0" smtClean="0"/>
              <a:t>eins</a:t>
            </a:r>
            <a:r>
              <a:rPr lang="is-IS" sz="1800" baseline="0" dirty="0" smtClean="0"/>
              <a:t> og </a:t>
            </a:r>
            <a:r>
              <a:rPr lang="is-IS" sz="1800" dirty="0" smtClean="0"/>
              <a:t>þröng </a:t>
            </a:r>
            <a:r>
              <a:rPr lang="is-IS" sz="1800" dirty="0"/>
              <a:t>baðherbergi, engin sturta og svo framvegis og því höfum </a:t>
            </a:r>
            <a:r>
              <a:rPr lang="is-IS" sz="1800" dirty="0" smtClean="0"/>
              <a:t>við </a:t>
            </a:r>
            <a:r>
              <a:rPr lang="is-IS" sz="1800" dirty="0"/>
              <a:t>boðið </a:t>
            </a:r>
            <a:r>
              <a:rPr lang="is-IS" sz="1800" dirty="0" smtClean="0"/>
              <a:t> því</a:t>
            </a:r>
            <a:r>
              <a:rPr lang="is-IS" sz="1800" baseline="0" dirty="0" smtClean="0"/>
              <a:t> fólki að </a:t>
            </a:r>
            <a:r>
              <a:rPr lang="is-IS" sz="1800" dirty="0" smtClean="0"/>
              <a:t>koma </a:t>
            </a:r>
            <a:r>
              <a:rPr lang="is-IS" sz="1800" dirty="0"/>
              <a:t>á deildina til að fara í bað eða sturtu og í dag eru nokkrir einstaklingar sem nýta sé það. Stundum gerist það að bið verður á að fá nýja </a:t>
            </a:r>
            <a:r>
              <a:rPr lang="is-IS" sz="1800" dirty="0" smtClean="0"/>
              <a:t>einstaklinga </a:t>
            </a:r>
            <a:r>
              <a:rPr lang="is-IS" sz="1800" dirty="0"/>
              <a:t>í pláss sem losna á deildinni oftast er það vegna þess að aðeins </a:t>
            </a:r>
            <a:r>
              <a:rPr lang="is-IS" sz="1800" dirty="0" smtClean="0"/>
              <a:t>eru </a:t>
            </a:r>
            <a:r>
              <a:rPr lang="is-IS" sz="1800" dirty="0"/>
              <a:t>tvíbýli í boði. Við höfum nýtt okkur þær aðstæður og erum farin að bjóða skjólstæðingum heimahjúkrunar upp á </a:t>
            </a:r>
            <a:r>
              <a:rPr lang="is-IS" sz="1800" dirty="0" smtClean="0"/>
              <a:t>hvíldarinnlagnir.</a:t>
            </a:r>
            <a:r>
              <a:rPr lang="is-IS" sz="1800" baseline="0" dirty="0" smtClean="0"/>
              <a:t> </a:t>
            </a:r>
            <a:endParaRPr lang="is-IS" sz="1800" dirty="0"/>
          </a:p>
          <a:p>
            <a:r>
              <a:rPr lang="is-IS" sz="1800" dirty="0"/>
              <a:t>Eini ókosturinn sem er á þessu fyrirkomulagi í dag er að endurskoða þyrfti mönnun á deildinni á kvöldvöktum en ekki var starfsfólki  fjölgað á þeim vöktum þrátt fyrir að heimahjúkrun bættist við.  Með vaxandi fjölda skjólstæðinga í heimahjúkrun sem þurfa aðstoð á kvöldin þá væri vert að taka mönnunarþörfina til endurskoðunar. Fjöldi einstaklinga sem þurfa vitjun á kvöldin hafa verið átta manns þar til nú um síðustu mánaðarmót þá </a:t>
            </a:r>
            <a:r>
              <a:rPr lang="is-IS" sz="1800" dirty="0" smtClean="0"/>
              <a:t>hófst</a:t>
            </a:r>
            <a:r>
              <a:rPr lang="is-IS" sz="1800" baseline="0" dirty="0" smtClean="0"/>
              <a:t> samvinna við </a:t>
            </a:r>
            <a:r>
              <a:rPr lang="is-IS" sz="1800" dirty="0" smtClean="0"/>
              <a:t>félagsþjónustuna </a:t>
            </a:r>
            <a:r>
              <a:rPr lang="is-IS" sz="1800" dirty="0"/>
              <a:t>í Grindavík </a:t>
            </a:r>
            <a:r>
              <a:rPr lang="is-IS" sz="1800" dirty="0" smtClean="0"/>
              <a:t> og  tók hún að</a:t>
            </a:r>
            <a:r>
              <a:rPr lang="is-IS" sz="1800" baseline="0" dirty="0" smtClean="0"/>
              <a:t> sér að heimsækja fjóra af þessum átta skjólstæðingum </a:t>
            </a:r>
            <a:r>
              <a:rPr lang="is-IS" sz="1800" dirty="0" smtClean="0"/>
              <a:t>en </a:t>
            </a:r>
            <a:r>
              <a:rPr lang="is-IS" sz="1800" dirty="0"/>
              <a:t>það hafa verið viðræður við félagsþjónustu sveitarfélagsins varðandi samvinnu með kvöld- og helgarþjónustu. Deildin sinnir áfram </a:t>
            </a:r>
            <a:r>
              <a:rPr lang="is-IS" sz="1800" dirty="0" smtClean="0"/>
              <a:t>fjórum </a:t>
            </a:r>
            <a:r>
              <a:rPr lang="is-IS" sz="1800" dirty="0"/>
              <a:t>skjólstæðingum, ásamt því að sjá alfarið um alla þjónustu um </a:t>
            </a:r>
            <a:r>
              <a:rPr lang="is-IS" sz="1800" dirty="0" smtClean="0"/>
              <a:t>helgar</a:t>
            </a:r>
            <a:r>
              <a:rPr lang="is-IS" sz="1800" baseline="0" dirty="0" smtClean="0"/>
              <a:t>  en s</a:t>
            </a:r>
            <a:r>
              <a:rPr lang="is-IS" sz="1800" dirty="0" smtClean="0"/>
              <a:t>tefnt </a:t>
            </a:r>
            <a:r>
              <a:rPr lang="is-IS" sz="1800" dirty="0"/>
              <a:t>er að því að félagsþjónustan </a:t>
            </a:r>
            <a:r>
              <a:rPr lang="is-IS" sz="1800" dirty="0" smtClean="0"/>
              <a:t>komi einnig</a:t>
            </a:r>
            <a:r>
              <a:rPr lang="is-IS" sz="1800" baseline="0" dirty="0" smtClean="0"/>
              <a:t>  ínn  </a:t>
            </a:r>
            <a:r>
              <a:rPr lang="is-IS" sz="1800" dirty="0" smtClean="0"/>
              <a:t>með </a:t>
            </a:r>
            <a:r>
              <a:rPr lang="is-IS" sz="1800" dirty="0"/>
              <a:t>helgarþjónustu um </a:t>
            </a:r>
            <a:r>
              <a:rPr lang="is-IS" sz="1800" dirty="0" smtClean="0"/>
              <a:t>mánaðarmótin </a:t>
            </a:r>
            <a:r>
              <a:rPr lang="is-IS" sz="1800" dirty="0"/>
              <a:t>maí/júní n.k</a:t>
            </a:r>
            <a:r>
              <a:rPr lang="is-IS" sz="1800" dirty="0" smtClean="0"/>
              <a:t>.</a:t>
            </a:r>
          </a:p>
          <a:p>
            <a:endParaRPr lang="is-IS" sz="1800" dirty="0" smtClean="0"/>
          </a:p>
          <a:p>
            <a:r>
              <a:rPr lang="is-IS" sz="1800" dirty="0" smtClean="0"/>
              <a:t> </a:t>
            </a:r>
            <a:r>
              <a:rPr lang="is-IS" sz="1800" dirty="0"/>
              <a:t>Mér vitanlega er þetta fyrirkomulag ekki annarsstaðar á landinu og ég tel að minnsta kosti sumsstaðar væri möguleiki á að hjúkrunarheimilin í dreifbýli gæti orðið veigameiri þáttur í alhliða þjónustu við aldraða</a:t>
            </a:r>
            <a:r>
              <a:rPr lang="is-IS" sz="1800" dirty="0" smtClean="0"/>
              <a:t>.</a:t>
            </a:r>
          </a:p>
          <a:p>
            <a:endParaRPr lang="is-IS" sz="1800" dirty="0" smtClean="0"/>
          </a:p>
          <a:p>
            <a:r>
              <a:rPr lang="is-IS" sz="1800" dirty="0" smtClean="0"/>
              <a:t>Því miður kom mér enginn brandari í hug tengdum þessu efni en ég tók þó</a:t>
            </a:r>
            <a:r>
              <a:rPr lang="is-IS" sz="1800" baseline="0" dirty="0" smtClean="0"/>
              <a:t> eftir að þið hélduð athyglinni allan tímann. </a:t>
            </a:r>
            <a:r>
              <a:rPr lang="is-IS" sz="1800" baseline="0" smtClean="0"/>
              <a:t>Takk fyrir!</a:t>
            </a:r>
            <a:endParaRPr lang="is-IS" sz="1800" dirty="0"/>
          </a:p>
          <a:p>
            <a:endParaRPr lang="is-IS" sz="1800" dirty="0"/>
          </a:p>
        </p:txBody>
      </p:sp>
      <p:sp>
        <p:nvSpPr>
          <p:cNvPr id="4" name="Slide Number Placeholder 3"/>
          <p:cNvSpPr>
            <a:spLocks noGrp="1"/>
          </p:cNvSpPr>
          <p:nvPr>
            <p:ph type="sldNum" sz="quarter" idx="10"/>
          </p:nvPr>
        </p:nvSpPr>
        <p:spPr/>
        <p:txBody>
          <a:bodyPr/>
          <a:lstStyle/>
          <a:p>
            <a:pPr>
              <a:defRPr/>
            </a:pPr>
            <a:fld id="{6E2ED1DF-C8CA-4197-8964-B8356A99EA3E}" type="slidenum">
              <a:rPr lang="is-IS" smtClean="0"/>
              <a:pPr>
                <a:defRPr/>
              </a:pPr>
              <a:t>3</a:t>
            </a:fld>
            <a:endParaRPr lang="is-IS"/>
          </a:p>
        </p:txBody>
      </p:sp>
    </p:spTree>
    <p:extLst>
      <p:ext uri="{BB962C8B-B14F-4D97-AF65-F5344CB8AC3E}">
        <p14:creationId xmlns:p14="http://schemas.microsoft.com/office/powerpoint/2010/main" val="1292606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eaLnBrk="0" hangingPunct="0">
              <a:defRPr/>
            </a:pPr>
            <a:endParaRPr lang="en-US">
              <a:latin typeface="Tahoma" charset="0"/>
            </a:endParaRPr>
          </a:p>
        </p:txBody>
      </p:sp>
      <p:sp>
        <p:nvSpPr>
          <p:cNvPr id="7170" name="Rectangle 2"/>
          <p:cNvSpPr>
            <a:spLocks noGrp="1" noChangeArrowheads="1"/>
          </p:cNvSpPr>
          <p:nvPr>
            <p:ph type="ctrTitle" sz="quarter"/>
          </p:nvPr>
        </p:nvSpPr>
        <p:spPr>
          <a:xfrm>
            <a:off x="685800" y="1997075"/>
            <a:ext cx="7772400" cy="1431925"/>
          </a:xfrm>
        </p:spPr>
        <p:txBody>
          <a:bodyPr anchor="b" anchorCtr="1"/>
          <a:lstStyle>
            <a:lvl1pPr algn="ctr">
              <a:defRPr>
                <a:solidFill>
                  <a:schemeClr val="accent1">
                    <a:lumMod val="75000"/>
                  </a:schemeClr>
                </a:solidFill>
                <a:effectLst/>
              </a:defRPr>
            </a:lvl1pPr>
          </a:lstStyle>
          <a:p>
            <a:r>
              <a:rPr lang="en-US" dirty="0"/>
              <a:t>Click to edit Master title style</a:t>
            </a:r>
          </a:p>
        </p:txBody>
      </p:sp>
      <p:sp>
        <p:nvSpPr>
          <p:cNvPr id="7171" name="Rectangle 3"/>
          <p:cNvSpPr>
            <a:spLocks noGrp="1" noChangeArrowheads="1"/>
          </p:cNvSpPr>
          <p:nvPr>
            <p:ph type="subTitle" sz="quarter" idx="1"/>
          </p:nvPr>
        </p:nvSpPr>
        <p:spPr>
          <a:xfrm>
            <a:off x="1371600" y="3886200"/>
            <a:ext cx="6400800" cy="1752600"/>
          </a:xfrm>
        </p:spPr>
        <p:txBody>
          <a:bodyPr/>
          <a:lstStyle>
            <a:lvl1pPr marL="0" indent="0" algn="ctr">
              <a:buFontTx/>
              <a:buNone/>
              <a:defRPr>
                <a:solidFill>
                  <a:schemeClr val="accent2">
                    <a:lumMod val="75000"/>
                  </a:schemeClr>
                </a:solidFill>
                <a:effectLst/>
              </a:defRPr>
            </a:lvl1pPr>
          </a:lstStyle>
          <a:p>
            <a:r>
              <a:rPr lang="en-US" dirty="0"/>
              <a:t>Click to edit Master subtitle style</a:t>
            </a:r>
          </a:p>
        </p:txBody>
      </p:sp>
      <p:sp>
        <p:nvSpPr>
          <p:cNvPr id="6" name="Rectangle 5"/>
          <p:cNvSpPr>
            <a:spLocks noGrp="1" noChangeArrowheads="1"/>
          </p:cNvSpPr>
          <p:nvPr>
            <p:ph type="ftr" sz="quarter" idx="10"/>
          </p:nvPr>
        </p:nvSpPr>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7" name="Rectangle 6"/>
          <p:cNvSpPr>
            <a:spLocks noGrp="1" noChangeArrowheads="1"/>
          </p:cNvSpPr>
          <p:nvPr>
            <p:ph type="sldNum" sz="quarter" idx="11"/>
          </p:nvPr>
        </p:nvSpPr>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E120938D-3BC8-49DE-9EFC-880728FA358A}" type="slidenum">
              <a:rPr lang="is-IS" smtClean="0"/>
              <a:pPr>
                <a:defRPr/>
              </a:pPr>
              <a:t>‹#›</a:t>
            </a:fld>
            <a:endParaRPr lang="is-IS" dirty="0"/>
          </a:p>
        </p:txBody>
      </p:sp>
      <p:sp>
        <p:nvSpPr>
          <p:cNvPr id="8" name="Rectangle 7"/>
          <p:cNvSpPr>
            <a:spLocks noGrp="1" noChangeArrowheads="1"/>
          </p:cNvSpPr>
          <p:nvPr>
            <p:ph type="dt" sz="quarter" idx="12"/>
          </p:nvPr>
        </p:nvSpPr>
        <p:spPr/>
        <p:txBody>
          <a:bodyPr/>
          <a:lstStyle>
            <a:lvl1pPr>
              <a:defRPr lang="en-US" sz="1400" kern="1200" dirty="0">
                <a:solidFill>
                  <a:schemeClr val="accent1">
                    <a:lumMod val="75000"/>
                  </a:schemeClr>
                </a:solidFill>
                <a:effectLst/>
                <a:latin typeface="Arial" charset="0"/>
                <a:ea typeface="+mn-ea"/>
                <a:cs typeface="+mn-cs"/>
              </a:defRPr>
            </a:lvl1pPr>
          </a:lstStyle>
          <a:p>
            <a:pPr>
              <a:defRPr/>
            </a:pPr>
            <a:fld id="{0C07A68B-72B0-4B31-8CEB-5DE2F69ABCD8}" type="datetime1">
              <a:rPr lang="is-IS" smtClean="0"/>
              <a:t>17.08.2016</a:t>
            </a:fld>
            <a:endParaRPr lang="is-IS" dirty="0"/>
          </a:p>
        </p:txBody>
      </p:sp>
    </p:spTree>
  </p:cSld>
  <p:clrMapOvr>
    <a:overrideClrMapping bg1="dk2" tx1="lt1" bg2="dk1"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effectLst/>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buClr>
                <a:schemeClr val="accent2">
                  <a:lumMod val="75000"/>
                </a:schemeClr>
              </a:buClr>
              <a:defRPr>
                <a:solidFill>
                  <a:schemeClr val="accent2">
                    <a:lumMod val="75000"/>
                  </a:schemeClr>
                </a:solidFill>
                <a:effectLst/>
              </a:defRPr>
            </a:lvl1pPr>
            <a:lvl2pPr>
              <a:defRPr>
                <a:solidFill>
                  <a:schemeClr val="accent2">
                    <a:lumMod val="75000"/>
                  </a:schemeClr>
                </a:solidFill>
                <a:effectLst/>
              </a:defRPr>
            </a:lvl2pPr>
            <a:lvl3pPr>
              <a:buClr>
                <a:schemeClr val="accent2">
                  <a:lumMod val="75000"/>
                </a:schemeClr>
              </a:buClr>
              <a:defRPr>
                <a:solidFill>
                  <a:schemeClr val="accent2">
                    <a:lumMod val="75000"/>
                  </a:schemeClr>
                </a:solidFill>
                <a:effectLst/>
              </a:defRPr>
            </a:lvl3pPr>
            <a:lvl4pPr>
              <a:defRPr>
                <a:solidFill>
                  <a:schemeClr val="accent2">
                    <a:lumMod val="75000"/>
                  </a:schemeClr>
                </a:solidFill>
                <a:effectLst/>
              </a:defRPr>
            </a:lvl4pPr>
            <a:lvl5pPr>
              <a:buClr>
                <a:schemeClr val="accent2">
                  <a:lumMod val="75000"/>
                </a:schemeClr>
              </a:buClr>
              <a:defRPr>
                <a:solidFill>
                  <a:schemeClr val="accent2">
                    <a:lumMod val="75000"/>
                  </a:schemeClr>
                </a:solidFill>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fld id="{89C2B3BB-3D7B-4576-A687-62FD53AF0BEC}" type="datetime1">
              <a:rPr lang="is-IS" smtClean="0"/>
              <a:t>17.08.2016</a:t>
            </a:fld>
            <a:endParaRPr lang="is-IS" dirty="0"/>
          </a:p>
        </p:txBody>
      </p:sp>
      <p:sp>
        <p:nvSpPr>
          <p:cNvPr id="5" name="Rectangle 5"/>
          <p:cNvSpPr>
            <a:spLocks noGrp="1" noChangeArrowheads="1"/>
          </p:cNvSpPr>
          <p:nvPr>
            <p:ph type="ftr" sz="quarter" idx="11"/>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6" name="Rectangle 6"/>
          <p:cNvSpPr>
            <a:spLocks noGrp="1" noChangeArrowheads="1"/>
          </p:cNvSpPr>
          <p:nvPr>
            <p:ph type="sldNum" sz="quarter" idx="12"/>
          </p:nvPr>
        </p:nvSpPr>
        <p:spPr>
          <a:ln/>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45DE449A-B3A6-48E5-A52D-5F30A992C27D}" type="slidenum">
              <a:rPr lang="is-IS" smtClean="0"/>
              <a:pPr>
                <a:defRPr/>
              </a:pPr>
              <a:t>‹#›</a:t>
            </a:fld>
            <a:endParaRPr lang="is-I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lvl1pPr>
              <a:defRPr>
                <a:solidFill>
                  <a:schemeClr val="accent1">
                    <a:lumMod val="75000"/>
                  </a:schemeClr>
                </a:solidFill>
                <a:effectLst/>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92100"/>
            <a:ext cx="6019800" cy="5727700"/>
          </a:xfrm>
        </p:spPr>
        <p:txBody>
          <a:bodyPr vert="eaVert"/>
          <a:lstStyle>
            <a:lvl1pPr>
              <a:buClr>
                <a:schemeClr val="accent2">
                  <a:lumMod val="75000"/>
                </a:schemeClr>
              </a:buClr>
              <a:defRPr>
                <a:solidFill>
                  <a:schemeClr val="accent2">
                    <a:lumMod val="75000"/>
                  </a:schemeClr>
                </a:solidFill>
                <a:effectLst/>
              </a:defRPr>
            </a:lvl1pPr>
            <a:lvl2pPr>
              <a:defRPr>
                <a:solidFill>
                  <a:schemeClr val="accent2">
                    <a:lumMod val="75000"/>
                  </a:schemeClr>
                </a:solidFill>
                <a:effectLst/>
              </a:defRPr>
            </a:lvl2pPr>
            <a:lvl3pPr>
              <a:buClr>
                <a:schemeClr val="accent2">
                  <a:lumMod val="75000"/>
                </a:schemeClr>
              </a:buClr>
              <a:defRPr>
                <a:solidFill>
                  <a:schemeClr val="accent2">
                    <a:lumMod val="75000"/>
                  </a:schemeClr>
                </a:solidFill>
                <a:effectLst/>
              </a:defRPr>
            </a:lvl3pPr>
            <a:lvl4pPr>
              <a:defRPr>
                <a:solidFill>
                  <a:schemeClr val="accent2">
                    <a:lumMod val="75000"/>
                  </a:schemeClr>
                </a:solidFill>
                <a:effectLst/>
              </a:defRPr>
            </a:lvl4pPr>
            <a:lvl5pPr>
              <a:buClr>
                <a:schemeClr val="accent2">
                  <a:lumMod val="75000"/>
                </a:schemeClr>
              </a:buClr>
              <a:defRPr>
                <a:solidFill>
                  <a:schemeClr val="accent2">
                    <a:lumMod val="75000"/>
                  </a:schemeClr>
                </a:solidFill>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fld id="{C94D820D-8129-4CAC-8D0A-90C0B0C2C30F}" type="datetime1">
              <a:rPr lang="is-IS" smtClean="0"/>
              <a:t>17.08.2016</a:t>
            </a:fld>
            <a:endParaRPr lang="is-IS" dirty="0"/>
          </a:p>
        </p:txBody>
      </p:sp>
      <p:sp>
        <p:nvSpPr>
          <p:cNvPr id="5" name="Rectangle 5"/>
          <p:cNvSpPr>
            <a:spLocks noGrp="1" noChangeArrowheads="1"/>
          </p:cNvSpPr>
          <p:nvPr>
            <p:ph type="ftr" sz="quarter" idx="11"/>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6" name="Rectangle 6"/>
          <p:cNvSpPr>
            <a:spLocks noGrp="1" noChangeArrowheads="1"/>
          </p:cNvSpPr>
          <p:nvPr>
            <p:ph type="sldNum" sz="quarter" idx="12"/>
          </p:nvPr>
        </p:nvSpPr>
        <p:spPr>
          <a:ln/>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B11738C1-9249-4162-B421-1232A816E1C5}" type="slidenum">
              <a:rPr lang="is-IS" smtClean="0"/>
              <a:pPr>
                <a:defRPr/>
              </a:pPr>
              <a:t>‹#›</a:t>
            </a:fld>
            <a:endParaRPr lang="is-I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lvl1pPr>
              <a:defRPr>
                <a:solidFill>
                  <a:schemeClr val="accent1">
                    <a:lumMod val="75000"/>
                  </a:schemeClr>
                </a:solidFill>
                <a:effectLst/>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457200" y="1905000"/>
            <a:ext cx="4038600" cy="4114800"/>
          </a:xfrm>
        </p:spPr>
        <p:txBody>
          <a:bodyPr/>
          <a:lstStyle>
            <a:lvl1pPr>
              <a:buClr>
                <a:schemeClr val="accent2">
                  <a:lumMod val="75000"/>
                </a:schemeClr>
              </a:buClr>
              <a:defRPr>
                <a:solidFill>
                  <a:schemeClr val="accent2">
                    <a:lumMod val="75000"/>
                  </a:schemeClr>
                </a:solidFill>
                <a:effectLst/>
              </a:defRPr>
            </a:lvl1pPr>
            <a:lvl2pPr>
              <a:defRPr>
                <a:solidFill>
                  <a:schemeClr val="accent2">
                    <a:lumMod val="75000"/>
                  </a:schemeClr>
                </a:solidFill>
                <a:effectLst/>
              </a:defRPr>
            </a:lvl2pPr>
            <a:lvl3pPr>
              <a:buClr>
                <a:schemeClr val="accent2">
                  <a:lumMod val="75000"/>
                </a:schemeClr>
              </a:buClr>
              <a:defRPr>
                <a:solidFill>
                  <a:schemeClr val="accent2">
                    <a:lumMod val="75000"/>
                  </a:schemeClr>
                </a:solidFill>
                <a:effectLst/>
              </a:defRPr>
            </a:lvl3pPr>
            <a:lvl4pPr>
              <a:defRPr>
                <a:solidFill>
                  <a:schemeClr val="accent2">
                    <a:lumMod val="75000"/>
                  </a:schemeClr>
                </a:solidFill>
                <a:effectLst/>
              </a:defRPr>
            </a:lvl4pPr>
            <a:lvl5pPr>
              <a:buClr>
                <a:schemeClr val="accent2">
                  <a:lumMod val="75000"/>
                </a:schemeClr>
              </a:buClr>
              <a:defRPr>
                <a:solidFill>
                  <a:schemeClr val="accent2">
                    <a:lumMod val="75000"/>
                  </a:schemeClr>
                </a:solidFill>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05000"/>
            <a:ext cx="4038600" cy="4114800"/>
          </a:xfrm>
        </p:spPr>
        <p:txBody>
          <a:bodyPr/>
          <a:lstStyle>
            <a:lvl1pPr>
              <a:buClr>
                <a:schemeClr val="accent2">
                  <a:lumMod val="75000"/>
                </a:schemeClr>
              </a:buClr>
              <a:defRPr>
                <a:solidFill>
                  <a:schemeClr val="accent2">
                    <a:lumMod val="75000"/>
                  </a:schemeClr>
                </a:solidFill>
                <a:effectLst/>
              </a:defRPr>
            </a:lvl1pPr>
            <a:lvl2pPr>
              <a:defRPr>
                <a:solidFill>
                  <a:schemeClr val="accent2">
                    <a:lumMod val="75000"/>
                  </a:schemeClr>
                </a:solidFill>
                <a:effectLst/>
              </a:defRPr>
            </a:lvl2pPr>
            <a:lvl3pPr>
              <a:buClr>
                <a:schemeClr val="accent2">
                  <a:lumMod val="75000"/>
                </a:schemeClr>
              </a:buClr>
              <a:defRPr>
                <a:solidFill>
                  <a:schemeClr val="accent2">
                    <a:lumMod val="75000"/>
                  </a:schemeClr>
                </a:solidFill>
                <a:effectLst/>
              </a:defRPr>
            </a:lvl3pPr>
            <a:lvl4pPr>
              <a:defRPr>
                <a:solidFill>
                  <a:schemeClr val="accent2">
                    <a:lumMod val="75000"/>
                  </a:schemeClr>
                </a:solidFill>
                <a:effectLst/>
              </a:defRPr>
            </a:lvl4pPr>
            <a:lvl5pPr>
              <a:buClr>
                <a:schemeClr val="accent2">
                  <a:lumMod val="75000"/>
                </a:schemeClr>
              </a:buClr>
              <a:defRPr>
                <a:solidFill>
                  <a:schemeClr val="accent2">
                    <a:lumMod val="75000"/>
                  </a:schemeClr>
                </a:solidFill>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lang="en-US" sz="1400" kern="1200">
                <a:solidFill>
                  <a:schemeClr val="accent1">
                    <a:lumMod val="75000"/>
                  </a:schemeClr>
                </a:solidFill>
                <a:effectLst/>
                <a:latin typeface="Arial" charset="0"/>
                <a:ea typeface="+mn-ea"/>
                <a:cs typeface="+mn-cs"/>
              </a:defRPr>
            </a:lvl1pPr>
          </a:lstStyle>
          <a:p>
            <a:pPr>
              <a:defRPr/>
            </a:pPr>
            <a:fld id="{18BA3E1D-9803-4B8E-8CFA-E6AF2B02EBA9}" type="datetime1">
              <a:rPr lang="is-IS" smtClean="0"/>
              <a:t>17.08.2016</a:t>
            </a:fld>
            <a:endParaRPr lang="is-IS" dirty="0"/>
          </a:p>
        </p:txBody>
      </p:sp>
      <p:sp>
        <p:nvSpPr>
          <p:cNvPr id="6" name="Rectangle 5"/>
          <p:cNvSpPr>
            <a:spLocks noGrp="1" noChangeArrowheads="1"/>
          </p:cNvSpPr>
          <p:nvPr>
            <p:ph type="ftr" sz="quarter" idx="11"/>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7" name="Rectangle 6"/>
          <p:cNvSpPr>
            <a:spLocks noGrp="1" noChangeArrowheads="1"/>
          </p:cNvSpPr>
          <p:nvPr>
            <p:ph type="sldNum" sz="quarter" idx="12"/>
          </p:nvPr>
        </p:nvSpPr>
        <p:spPr>
          <a:ln/>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4D511479-B895-431C-8876-0CF5562F5EAB}" type="slidenum">
              <a:rPr lang="is-IS" smtClean="0"/>
              <a:pPr>
                <a:defRPr/>
              </a:pPr>
              <a:t>‹#›</a:t>
            </a:fld>
            <a:endParaRPr lang="is-I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chemeClr val="accent2">
                  <a:lumMod val="75000"/>
                </a:schemeClr>
              </a:buClr>
              <a:defRPr>
                <a:solidFill>
                  <a:schemeClr val="accent2">
                    <a:lumMod val="75000"/>
                  </a:schemeClr>
                </a:solidFill>
                <a:effectLst/>
              </a:defRPr>
            </a:lvl1pPr>
            <a:lvl2pPr>
              <a:defRPr>
                <a:solidFill>
                  <a:schemeClr val="accent2">
                    <a:lumMod val="75000"/>
                  </a:schemeClr>
                </a:solidFill>
                <a:effectLst/>
              </a:defRPr>
            </a:lvl2pPr>
            <a:lvl3pPr>
              <a:buClr>
                <a:schemeClr val="accent2">
                  <a:lumMod val="75000"/>
                </a:schemeClr>
              </a:buClr>
              <a:defRPr>
                <a:solidFill>
                  <a:schemeClr val="accent2">
                    <a:lumMod val="75000"/>
                  </a:schemeClr>
                </a:solidFill>
                <a:effectLst/>
              </a:defRPr>
            </a:lvl3pPr>
            <a:lvl4pPr>
              <a:buClr>
                <a:schemeClr val="accent2">
                  <a:lumMod val="75000"/>
                </a:schemeClr>
              </a:buClr>
              <a:defRPr>
                <a:solidFill>
                  <a:schemeClr val="accent2">
                    <a:lumMod val="75000"/>
                  </a:schemeClr>
                </a:solidFill>
                <a:effectLst/>
              </a:defRPr>
            </a:lvl4pPr>
            <a:lvl5pPr>
              <a:buClr>
                <a:schemeClr val="accent2">
                  <a:lumMod val="75000"/>
                </a:schemeClr>
              </a:buClr>
              <a:defRPr>
                <a:solidFill>
                  <a:schemeClr val="accent2">
                    <a:lumMod val="75000"/>
                  </a:schemeClr>
                </a:solidFill>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lang="en-US" sz="1400" kern="1200" dirty="0">
                <a:solidFill>
                  <a:schemeClr val="accent1">
                    <a:lumMod val="75000"/>
                  </a:schemeClr>
                </a:solidFill>
                <a:effectLst/>
                <a:latin typeface="Arial" charset="0"/>
                <a:ea typeface="+mn-ea"/>
                <a:cs typeface="+mn-cs"/>
              </a:defRPr>
            </a:lvl1pPr>
          </a:lstStyle>
          <a:p>
            <a:pPr>
              <a:defRPr/>
            </a:pPr>
            <a:fld id="{CD0434D7-7B8F-4013-BD74-60FC855660D9}" type="datetime1">
              <a:rPr lang="is-IS" smtClean="0"/>
              <a:t>17.08.2016</a:t>
            </a:fld>
            <a:endParaRPr lang="is-IS" dirty="0"/>
          </a:p>
        </p:txBody>
      </p:sp>
      <p:sp>
        <p:nvSpPr>
          <p:cNvPr id="5" name="Rectangle 5"/>
          <p:cNvSpPr>
            <a:spLocks noGrp="1" noChangeArrowheads="1"/>
          </p:cNvSpPr>
          <p:nvPr>
            <p:ph type="ftr" sz="quarter" idx="11"/>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6" name="Rectangle 6"/>
          <p:cNvSpPr>
            <a:spLocks noGrp="1" noChangeArrowheads="1"/>
          </p:cNvSpPr>
          <p:nvPr>
            <p:ph type="sldNum" sz="quarter" idx="12"/>
          </p:nvPr>
        </p:nvSpPr>
        <p:spPr>
          <a:ln/>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36DDCD51-7200-4949-8468-D14EB1A17ED1}" type="slidenum">
              <a:rPr lang="is-IS" smtClean="0"/>
              <a:pPr>
                <a:defRPr/>
              </a:pPr>
              <a:t>‹#›</a:t>
            </a:fld>
            <a:endParaRPr lang="is-I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accent1">
                    <a:lumMod val="75000"/>
                  </a:schemeClr>
                </a:solidFill>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accent2">
                    <a:lumMod val="75000"/>
                  </a:schemeClr>
                </a:solidFill>
                <a:effectLs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4"/>
          <p:cNvSpPr>
            <a:spLocks noGrp="1" noChangeArrowheads="1"/>
          </p:cNvSpPr>
          <p:nvPr>
            <p:ph type="dt" sz="half" idx="10"/>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fld id="{6A47D582-1669-4DC4-A13E-E64AEC22A56B}" type="datetime1">
              <a:rPr lang="is-IS" smtClean="0"/>
              <a:t>17.08.2016</a:t>
            </a:fld>
            <a:endParaRPr lang="is-IS" dirty="0"/>
          </a:p>
        </p:txBody>
      </p:sp>
      <p:sp>
        <p:nvSpPr>
          <p:cNvPr id="5" name="Rectangle 5"/>
          <p:cNvSpPr>
            <a:spLocks noGrp="1" noChangeArrowheads="1"/>
          </p:cNvSpPr>
          <p:nvPr>
            <p:ph type="ftr" sz="quarter" idx="11"/>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6" name="Rectangle 6"/>
          <p:cNvSpPr>
            <a:spLocks noGrp="1" noChangeArrowheads="1"/>
          </p:cNvSpPr>
          <p:nvPr>
            <p:ph type="sldNum" sz="quarter" idx="12"/>
          </p:nvPr>
        </p:nvSpPr>
        <p:spPr>
          <a:ln/>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D42A8736-0E3C-459D-9C13-D316CDC50E63}" type="slidenum">
              <a:rPr lang="is-IS" smtClean="0"/>
              <a:pPr>
                <a:defRPr/>
              </a:pPr>
              <a:t>‹#›</a:t>
            </a:fld>
            <a:endParaRPr lang="is-I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effectLs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905000"/>
            <a:ext cx="4038600" cy="4114800"/>
          </a:xfrm>
        </p:spPr>
        <p:txBody>
          <a:bodyPr/>
          <a:lstStyle>
            <a:lvl1pPr>
              <a:buClr>
                <a:schemeClr val="accent2">
                  <a:lumMod val="75000"/>
                </a:schemeClr>
              </a:buClr>
              <a:defRPr sz="2800">
                <a:solidFill>
                  <a:schemeClr val="accent2">
                    <a:lumMod val="75000"/>
                  </a:schemeClr>
                </a:solidFill>
                <a:effectLst/>
              </a:defRPr>
            </a:lvl1pPr>
            <a:lvl2pPr>
              <a:defRPr sz="2400">
                <a:solidFill>
                  <a:schemeClr val="accent2">
                    <a:lumMod val="75000"/>
                  </a:schemeClr>
                </a:solidFill>
                <a:effectLst/>
              </a:defRPr>
            </a:lvl2pPr>
            <a:lvl3pPr>
              <a:buClr>
                <a:schemeClr val="accent2">
                  <a:lumMod val="75000"/>
                </a:schemeClr>
              </a:buClr>
              <a:defRPr sz="2000">
                <a:solidFill>
                  <a:schemeClr val="accent2">
                    <a:lumMod val="75000"/>
                  </a:schemeClr>
                </a:solidFill>
                <a:effectLst/>
              </a:defRPr>
            </a:lvl3pPr>
            <a:lvl4pPr>
              <a:defRPr sz="1800">
                <a:solidFill>
                  <a:schemeClr val="accent2">
                    <a:lumMod val="75000"/>
                  </a:schemeClr>
                </a:solidFill>
                <a:effectLst/>
              </a:defRPr>
            </a:lvl4pPr>
            <a:lvl5pPr>
              <a:buClr>
                <a:schemeClr val="accent2">
                  <a:lumMod val="75000"/>
                </a:schemeClr>
              </a:buClr>
              <a:defRPr sz="1800">
                <a:solidFill>
                  <a:schemeClr val="accent2">
                    <a:lumMod val="75000"/>
                  </a:schemeClr>
                </a:solidFill>
                <a:effectLs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05000"/>
            <a:ext cx="4038600" cy="4114800"/>
          </a:xfrm>
        </p:spPr>
        <p:txBody>
          <a:bodyPr/>
          <a:lstStyle>
            <a:lvl1pPr>
              <a:buClr>
                <a:schemeClr val="accent2">
                  <a:lumMod val="75000"/>
                </a:schemeClr>
              </a:buClr>
              <a:defRPr sz="2800">
                <a:solidFill>
                  <a:schemeClr val="accent2">
                    <a:lumMod val="75000"/>
                  </a:schemeClr>
                </a:solidFill>
                <a:effectLst/>
              </a:defRPr>
            </a:lvl1pPr>
            <a:lvl2pPr>
              <a:defRPr sz="2400">
                <a:solidFill>
                  <a:schemeClr val="accent2">
                    <a:lumMod val="75000"/>
                  </a:schemeClr>
                </a:solidFill>
                <a:effectLst/>
              </a:defRPr>
            </a:lvl2pPr>
            <a:lvl3pPr>
              <a:buClr>
                <a:schemeClr val="accent2">
                  <a:lumMod val="75000"/>
                </a:schemeClr>
              </a:buClr>
              <a:defRPr sz="2000">
                <a:solidFill>
                  <a:schemeClr val="accent2">
                    <a:lumMod val="75000"/>
                  </a:schemeClr>
                </a:solidFill>
                <a:effectLst/>
              </a:defRPr>
            </a:lvl3pPr>
            <a:lvl4pPr>
              <a:defRPr sz="1800">
                <a:solidFill>
                  <a:schemeClr val="accent2">
                    <a:lumMod val="75000"/>
                  </a:schemeClr>
                </a:solidFill>
                <a:effectLst/>
              </a:defRPr>
            </a:lvl4pPr>
            <a:lvl5pPr>
              <a:buClr>
                <a:schemeClr val="accent2">
                  <a:lumMod val="75000"/>
                </a:schemeClr>
              </a:buClr>
              <a:defRPr sz="1800">
                <a:solidFill>
                  <a:schemeClr val="accent2">
                    <a:lumMod val="75000"/>
                  </a:schemeClr>
                </a:solidFill>
                <a:effectLs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fld id="{4017B144-EF24-4800-9EB6-852479CB8129}" type="datetime1">
              <a:rPr lang="is-IS" smtClean="0"/>
              <a:t>17.08.2016</a:t>
            </a:fld>
            <a:endParaRPr lang="is-IS" dirty="0"/>
          </a:p>
        </p:txBody>
      </p:sp>
      <p:sp>
        <p:nvSpPr>
          <p:cNvPr id="6" name="Rectangle 5"/>
          <p:cNvSpPr>
            <a:spLocks noGrp="1" noChangeArrowheads="1"/>
          </p:cNvSpPr>
          <p:nvPr>
            <p:ph type="ftr" sz="quarter" idx="11"/>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7" name="Rectangle 6"/>
          <p:cNvSpPr>
            <a:spLocks noGrp="1" noChangeArrowheads="1"/>
          </p:cNvSpPr>
          <p:nvPr>
            <p:ph type="sldNum" sz="quarter" idx="12"/>
          </p:nvPr>
        </p:nvSpPr>
        <p:spPr>
          <a:ln/>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4CDA5289-C39E-4D5A-ACBA-DB6B7488C3B2}" type="slidenum">
              <a:rPr lang="is-IS" smtClean="0"/>
              <a:pPr>
                <a:defRPr/>
              </a:pPr>
              <a:t>‹#›</a:t>
            </a:fld>
            <a:endParaRPr lang="is-I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chemeClr val="accent1">
                    <a:lumMod val="75000"/>
                  </a:schemeClr>
                </a:solidFill>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accent2">
                    <a:lumMod val="75000"/>
                  </a:schemeClr>
                </a:solidFill>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buClr>
                <a:schemeClr val="accent2">
                  <a:lumMod val="75000"/>
                </a:schemeClr>
              </a:buClr>
              <a:defRPr sz="2400">
                <a:solidFill>
                  <a:schemeClr val="accent2">
                    <a:lumMod val="75000"/>
                  </a:schemeClr>
                </a:solidFill>
                <a:effectLst/>
              </a:defRPr>
            </a:lvl1pPr>
            <a:lvl2pPr>
              <a:defRPr sz="2000">
                <a:solidFill>
                  <a:schemeClr val="accent2">
                    <a:lumMod val="75000"/>
                  </a:schemeClr>
                </a:solidFill>
                <a:effectLst/>
              </a:defRPr>
            </a:lvl2pPr>
            <a:lvl3pPr>
              <a:buClr>
                <a:schemeClr val="accent2">
                  <a:lumMod val="75000"/>
                </a:schemeClr>
              </a:buClr>
              <a:defRPr sz="1800">
                <a:solidFill>
                  <a:schemeClr val="accent2">
                    <a:lumMod val="75000"/>
                  </a:schemeClr>
                </a:solidFill>
                <a:effectLst/>
              </a:defRPr>
            </a:lvl3pPr>
            <a:lvl4pPr>
              <a:defRPr sz="1600">
                <a:solidFill>
                  <a:schemeClr val="accent2">
                    <a:lumMod val="75000"/>
                  </a:schemeClr>
                </a:solidFill>
                <a:effectLst/>
              </a:defRPr>
            </a:lvl4pPr>
            <a:lvl5pPr>
              <a:buClr>
                <a:schemeClr val="accent2">
                  <a:lumMod val="75000"/>
                </a:schemeClr>
              </a:buClr>
              <a:defRPr sz="1600">
                <a:solidFill>
                  <a:schemeClr val="accent2">
                    <a:lumMod val="75000"/>
                  </a:schemeClr>
                </a:solidFill>
                <a:effectLst/>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accent2">
                    <a:lumMod val="75000"/>
                  </a:schemeClr>
                </a:solidFill>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buClr>
                <a:schemeClr val="accent2">
                  <a:lumMod val="75000"/>
                </a:schemeClr>
              </a:buClr>
              <a:defRPr sz="2400">
                <a:solidFill>
                  <a:schemeClr val="accent2">
                    <a:lumMod val="75000"/>
                  </a:schemeClr>
                </a:solidFill>
                <a:effectLst/>
              </a:defRPr>
            </a:lvl1pPr>
            <a:lvl2pPr>
              <a:defRPr sz="2000">
                <a:solidFill>
                  <a:schemeClr val="accent2">
                    <a:lumMod val="75000"/>
                  </a:schemeClr>
                </a:solidFill>
                <a:effectLst/>
              </a:defRPr>
            </a:lvl2pPr>
            <a:lvl3pPr>
              <a:buClr>
                <a:schemeClr val="accent2">
                  <a:lumMod val="75000"/>
                </a:schemeClr>
              </a:buClr>
              <a:defRPr sz="1800">
                <a:solidFill>
                  <a:schemeClr val="accent2">
                    <a:lumMod val="75000"/>
                  </a:schemeClr>
                </a:solidFill>
                <a:effectLst/>
              </a:defRPr>
            </a:lvl3pPr>
            <a:lvl4pPr>
              <a:defRPr sz="1600">
                <a:solidFill>
                  <a:schemeClr val="accent2">
                    <a:lumMod val="75000"/>
                  </a:schemeClr>
                </a:solidFill>
                <a:effectLst/>
              </a:defRPr>
            </a:lvl4pPr>
            <a:lvl5pPr>
              <a:buClr>
                <a:schemeClr val="accent2">
                  <a:lumMod val="75000"/>
                </a:schemeClr>
              </a:buClr>
              <a:defRPr sz="1600">
                <a:solidFill>
                  <a:schemeClr val="accent2">
                    <a:lumMod val="75000"/>
                  </a:schemeClr>
                </a:solidFill>
                <a:effectLst/>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fld id="{4460C914-9A34-4CB5-BFF4-14865980AA9D}" type="datetime1">
              <a:rPr lang="is-IS" smtClean="0"/>
              <a:t>17.08.2016</a:t>
            </a:fld>
            <a:endParaRPr lang="is-IS" dirty="0"/>
          </a:p>
        </p:txBody>
      </p:sp>
      <p:sp>
        <p:nvSpPr>
          <p:cNvPr id="8" name="Rectangle 5"/>
          <p:cNvSpPr>
            <a:spLocks noGrp="1" noChangeArrowheads="1"/>
          </p:cNvSpPr>
          <p:nvPr>
            <p:ph type="ftr" sz="quarter" idx="11"/>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9" name="Rectangle 6"/>
          <p:cNvSpPr>
            <a:spLocks noGrp="1" noChangeArrowheads="1"/>
          </p:cNvSpPr>
          <p:nvPr>
            <p:ph type="sldNum" sz="quarter" idx="12"/>
          </p:nvPr>
        </p:nvSpPr>
        <p:spPr>
          <a:ln/>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669A97BD-D4F2-4DFA-8B99-479531216864}" type="slidenum">
              <a:rPr lang="is-IS" smtClean="0"/>
              <a:pPr>
                <a:defRPr/>
              </a:pPr>
              <a:t>‹#›</a:t>
            </a:fld>
            <a:endParaRPr lang="is-I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effectLst/>
              </a:defRPr>
            </a:lvl1pPr>
          </a:lstStyle>
          <a:p>
            <a:r>
              <a:rPr lang="en-US" dirty="0"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fld id="{8948D93F-C197-488B-B427-592F532DA0DB}" type="datetime1">
              <a:rPr lang="is-IS" smtClean="0"/>
              <a:t>17.08.2016</a:t>
            </a:fld>
            <a:endParaRPr lang="is-IS" dirty="0"/>
          </a:p>
        </p:txBody>
      </p:sp>
      <p:sp>
        <p:nvSpPr>
          <p:cNvPr id="4" name="Rectangle 5"/>
          <p:cNvSpPr>
            <a:spLocks noGrp="1" noChangeArrowheads="1"/>
          </p:cNvSpPr>
          <p:nvPr>
            <p:ph type="ftr" sz="quarter" idx="11"/>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5" name="Rectangle 6"/>
          <p:cNvSpPr>
            <a:spLocks noGrp="1" noChangeArrowheads="1"/>
          </p:cNvSpPr>
          <p:nvPr>
            <p:ph type="sldNum" sz="quarter" idx="12"/>
          </p:nvPr>
        </p:nvSpPr>
        <p:spPr>
          <a:ln/>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2F1B19A1-433F-4766-91BF-7AECE3F144E3}" type="slidenum">
              <a:rPr lang="is-IS" smtClean="0"/>
              <a:pPr>
                <a:defRPr/>
              </a:pPr>
              <a:t>‹#›</a:t>
            </a:fld>
            <a:endParaRPr lang="is-I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fld id="{E10D7766-59E7-4F46-8306-138BE0DBB4B8}" type="datetime1">
              <a:rPr lang="is-IS" smtClean="0"/>
              <a:t>17.08.2016</a:t>
            </a:fld>
            <a:endParaRPr lang="is-IS" dirty="0"/>
          </a:p>
        </p:txBody>
      </p:sp>
      <p:sp>
        <p:nvSpPr>
          <p:cNvPr id="3" name="Rectangle 5"/>
          <p:cNvSpPr>
            <a:spLocks noGrp="1" noChangeArrowheads="1"/>
          </p:cNvSpPr>
          <p:nvPr>
            <p:ph type="ftr" sz="quarter" idx="11"/>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4" name="Rectangle 6"/>
          <p:cNvSpPr>
            <a:spLocks noGrp="1" noChangeArrowheads="1"/>
          </p:cNvSpPr>
          <p:nvPr>
            <p:ph type="sldNum" sz="quarter" idx="12"/>
          </p:nvPr>
        </p:nvSpPr>
        <p:spPr>
          <a:ln/>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B75BE160-6F3A-424D-98F9-AD00C3B95A7B}" type="slidenum">
              <a:rPr lang="is-IS" smtClean="0"/>
              <a:pPr>
                <a:defRPr/>
              </a:pPr>
              <a:t>‹#›</a:t>
            </a:fld>
            <a:endParaRPr lang="is-I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accent2">
                    <a:lumMod val="75000"/>
                  </a:schemeClr>
                </a:solidFill>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buClr>
                <a:schemeClr val="accent1">
                  <a:lumMod val="75000"/>
                </a:schemeClr>
              </a:buClr>
              <a:defRPr sz="3200">
                <a:solidFill>
                  <a:schemeClr val="accent1">
                    <a:lumMod val="75000"/>
                  </a:schemeClr>
                </a:solidFill>
                <a:effectLst/>
              </a:defRPr>
            </a:lvl1pPr>
            <a:lvl2pPr>
              <a:defRPr sz="2800">
                <a:solidFill>
                  <a:schemeClr val="accent2">
                    <a:lumMod val="75000"/>
                  </a:schemeClr>
                </a:solidFill>
                <a:effectLst/>
              </a:defRPr>
            </a:lvl2pPr>
            <a:lvl3pPr>
              <a:buClr>
                <a:schemeClr val="accent2">
                  <a:lumMod val="75000"/>
                </a:schemeClr>
              </a:buClr>
              <a:defRPr sz="2400">
                <a:solidFill>
                  <a:schemeClr val="accent2">
                    <a:lumMod val="75000"/>
                  </a:schemeClr>
                </a:solidFill>
                <a:effectLst/>
              </a:defRPr>
            </a:lvl3pPr>
            <a:lvl4pPr>
              <a:defRPr sz="2000">
                <a:solidFill>
                  <a:schemeClr val="accent2">
                    <a:lumMod val="75000"/>
                  </a:schemeClr>
                </a:solidFill>
                <a:effectLst/>
              </a:defRPr>
            </a:lvl4pPr>
            <a:lvl5pPr>
              <a:buClr>
                <a:schemeClr val="accent2">
                  <a:lumMod val="75000"/>
                </a:schemeClr>
              </a:buClr>
              <a:defRPr sz="2000">
                <a:solidFill>
                  <a:schemeClr val="accent2">
                    <a:lumMod val="75000"/>
                  </a:schemeClr>
                </a:solidFill>
                <a:effectLst/>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75000"/>
                  </a:schemeClr>
                </a:solidFill>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fld id="{121B9E00-7EE9-4944-A725-A6C921141A96}" type="datetime1">
              <a:rPr lang="is-IS" smtClean="0"/>
              <a:t>17.08.2016</a:t>
            </a:fld>
            <a:endParaRPr lang="is-IS" dirty="0"/>
          </a:p>
        </p:txBody>
      </p:sp>
      <p:sp>
        <p:nvSpPr>
          <p:cNvPr id="6" name="Rectangle 5"/>
          <p:cNvSpPr>
            <a:spLocks noGrp="1" noChangeArrowheads="1"/>
          </p:cNvSpPr>
          <p:nvPr>
            <p:ph type="ftr" sz="quarter" idx="11"/>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7" name="Rectangle 6"/>
          <p:cNvSpPr>
            <a:spLocks noGrp="1" noChangeArrowheads="1"/>
          </p:cNvSpPr>
          <p:nvPr>
            <p:ph type="sldNum" sz="quarter" idx="12"/>
          </p:nvPr>
        </p:nvSpPr>
        <p:spPr>
          <a:ln/>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C2FDCBE1-8CD9-4ECF-A666-09AFCBA5BC6E}" type="slidenum">
              <a:rPr lang="is-IS" smtClean="0"/>
              <a:pPr>
                <a:defRPr/>
              </a:pPr>
              <a:t>‹#›</a:t>
            </a:fld>
            <a:endParaRPr lang="is-I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accent2">
                    <a:lumMod val="75000"/>
                  </a:schemeClr>
                </a:solidFill>
                <a:effectLst/>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accent2">
                    <a:lumMod val="75000"/>
                  </a:schemeClr>
                </a:solidFill>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fld id="{1F2760D5-4FF1-459A-A8D4-27D8F054FEE5}" type="datetime1">
              <a:rPr lang="is-IS" smtClean="0"/>
              <a:t>17.08.2016</a:t>
            </a:fld>
            <a:endParaRPr lang="is-IS" dirty="0"/>
          </a:p>
        </p:txBody>
      </p:sp>
      <p:sp>
        <p:nvSpPr>
          <p:cNvPr id="6" name="Rectangle 5"/>
          <p:cNvSpPr>
            <a:spLocks noGrp="1" noChangeArrowheads="1"/>
          </p:cNvSpPr>
          <p:nvPr>
            <p:ph type="ftr" sz="quarter" idx="11"/>
          </p:nvPr>
        </p:nvSpPr>
        <p:spPr>
          <a:ln/>
        </p:spPr>
        <p:txBody>
          <a:bodyPr/>
          <a:lstStyle>
            <a:lvl1pPr>
              <a:defRPr lang="is-IS" sz="1400" kern="1200" dirty="0">
                <a:solidFill>
                  <a:schemeClr val="accent1">
                    <a:lumMod val="75000"/>
                  </a:schemeClr>
                </a:solidFill>
                <a:effectLst/>
                <a:latin typeface="Arial" charset="0"/>
                <a:ea typeface="+mn-ea"/>
                <a:cs typeface="+mn-cs"/>
              </a:defRPr>
            </a:lvl1pPr>
          </a:lstStyle>
          <a:p>
            <a:pPr>
              <a:defRPr/>
            </a:pPr>
            <a:r>
              <a:rPr lang="is-IS" smtClean="0"/>
              <a:t>Þórunn Benediktsdóttir </a:t>
            </a:r>
            <a:endParaRPr lang="is-IS" dirty="0"/>
          </a:p>
        </p:txBody>
      </p:sp>
      <p:sp>
        <p:nvSpPr>
          <p:cNvPr id="7" name="Rectangle 6"/>
          <p:cNvSpPr>
            <a:spLocks noGrp="1" noChangeArrowheads="1"/>
          </p:cNvSpPr>
          <p:nvPr>
            <p:ph type="sldNum" sz="quarter" idx="12"/>
          </p:nvPr>
        </p:nvSpPr>
        <p:spPr>
          <a:ln/>
        </p:spPr>
        <p:txBody>
          <a:bodyPr/>
          <a:lstStyle>
            <a:lvl1pPr>
              <a:defRPr lang="is-IS" sz="1400" kern="1200" smtClean="0">
                <a:solidFill>
                  <a:schemeClr val="accent1">
                    <a:lumMod val="75000"/>
                  </a:schemeClr>
                </a:solidFill>
                <a:effectLst/>
                <a:latin typeface="Arial" charset="0"/>
                <a:ea typeface="+mn-ea"/>
                <a:cs typeface="+mn-cs"/>
              </a:defRPr>
            </a:lvl1pPr>
          </a:lstStyle>
          <a:p>
            <a:pPr>
              <a:defRPr/>
            </a:pPr>
            <a:fld id="{A1DFDD13-1E00-428C-909E-8123C158B21E}" type="slidenum">
              <a:rPr lang="is-IS" smtClean="0"/>
              <a:pPr>
                <a:defRPr/>
              </a:pPr>
              <a:t>‹#›</a:t>
            </a:fld>
            <a:endParaRPr lang="is-I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fld id="{EAD0D0BB-9988-41FF-9B84-D32473AA2899}" type="datetime1">
              <a:rPr lang="is-IS" smtClean="0"/>
              <a:t>17.08.2016</a:t>
            </a:fld>
            <a:endParaRPr lang="en-US"/>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r>
              <a:rPr lang="en-US" smtClean="0"/>
              <a:t>Þórunn Benediktsdóttir </a:t>
            </a:r>
            <a:endParaRPr lang="en-US"/>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37F09C39-AFBB-4EC8-9252-58EBE78BA7C2}" type="slidenum">
              <a:rPr lang="en-US"/>
              <a:pPr>
                <a:defRPr/>
              </a:pPr>
              <a:t>‹#›</a:t>
            </a:fld>
            <a:endParaRPr lang="en-US"/>
          </a:p>
        </p:txBody>
      </p:sp>
      <p:pic>
        <p:nvPicPr>
          <p:cNvPr id="8" name="Picture 7" descr="fuzz_blue_w_logo.JPG"/>
          <p:cNvPicPr>
            <a:picLocks noChangeAspect="1"/>
          </p:cNvPicPr>
          <p:nvPr userDrawn="1"/>
        </p:nvPicPr>
        <p:blipFill>
          <a:blip r:embed="rId15" cstate="print"/>
          <a:stretch>
            <a:fillRect/>
          </a:stretch>
        </p:blipFill>
        <p:spPr>
          <a:xfrm>
            <a:off x="0" y="0"/>
            <a:ext cx="9144000" cy="6858000"/>
          </a:xfrm>
          <a:prstGeom prst="rect">
            <a:avLst/>
          </a:prstGeom>
        </p:spPr>
      </p:pic>
    </p:spTree>
  </p:cSld>
  <p:clrMap bg1="dk2" tx1="lt1" bg2="dk1" tx2="lt2" accent1="accent1" accent2="accent2" accent3="accent3" accent4="accent4" accent5="accent5" accent6="accent6" hlink="hlink" folHlink="folHlink"/>
  <p:sldLayoutIdLst>
    <p:sldLayoutId id="2147483749"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Lst>
  <p:hf hdr="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err="1" smtClean="0"/>
              <a:t>Heimahjúkrun</a:t>
            </a:r>
            <a:r>
              <a:rPr lang="en-US" dirty="0" smtClean="0"/>
              <a:t> á </a:t>
            </a:r>
            <a:r>
              <a:rPr lang="en-US" dirty="0" err="1" smtClean="0"/>
              <a:t>Suðurnesjum</a:t>
            </a:r>
            <a:endParaRPr lang="en-US" dirty="0"/>
          </a:p>
        </p:txBody>
      </p:sp>
      <p:sp>
        <p:nvSpPr>
          <p:cNvPr id="4" name="Subtitle 3"/>
          <p:cNvSpPr>
            <a:spLocks noGrp="1"/>
          </p:cNvSpPr>
          <p:nvPr>
            <p:ph type="subTitle" sz="quarter" idx="4294967295"/>
          </p:nvPr>
        </p:nvSpPr>
        <p:spPr>
          <a:xfrm>
            <a:off x="1470484" y="2492896"/>
            <a:ext cx="6203032" cy="3145904"/>
          </a:xfrm>
        </p:spPr>
        <p:txBody>
          <a:bodyPr/>
          <a:lstStyle/>
          <a:p>
            <a:pPr marL="0" indent="0" algn="ctr">
              <a:buNone/>
            </a:pPr>
            <a:r>
              <a:rPr lang="en-US" sz="2400" b="1" dirty="0" smtClean="0">
                <a:solidFill>
                  <a:srgbClr val="0B5395"/>
                </a:solidFill>
                <a:effectLst/>
                <a:latin typeface="Arial" panose="020B0604020202020204" pitchFamily="34" charset="0"/>
                <a:cs typeface="Arial" panose="020B0604020202020204" pitchFamily="34" charset="0"/>
              </a:rPr>
              <a:t>KYNNING Á VORFUNDI LANDSAMTAKA HEILBRIGÐISTOFNANA</a:t>
            </a:r>
          </a:p>
          <a:p>
            <a:pPr marL="0" indent="0" algn="ctr">
              <a:buNone/>
            </a:pPr>
            <a:r>
              <a:rPr lang="en-US" sz="1400" b="1" dirty="0" smtClean="0">
                <a:solidFill>
                  <a:srgbClr val="0B5395"/>
                </a:solidFill>
                <a:effectLst/>
                <a:latin typeface="Arial" panose="020B0604020202020204" pitchFamily="34" charset="0"/>
                <a:cs typeface="Arial" panose="020B0604020202020204" pitchFamily="34" charset="0"/>
              </a:rPr>
              <a:t>FÖSTUDAGINN 15. APRÍL Í REYKJANESBÆ</a:t>
            </a:r>
            <a:r>
              <a:rPr lang="en-US" sz="2000" b="1" dirty="0" smtClean="0">
                <a:solidFill>
                  <a:srgbClr val="0B5395"/>
                </a:solidFill>
                <a:effectLst/>
                <a:latin typeface="Arial" panose="020B0604020202020204" pitchFamily="34" charset="0"/>
                <a:cs typeface="Arial" panose="020B0604020202020204" pitchFamily="34" charset="0"/>
              </a:rPr>
              <a:t> </a:t>
            </a:r>
          </a:p>
          <a:p>
            <a:endParaRPr lang="en-US" b="1" dirty="0">
              <a:solidFill>
                <a:srgbClr val="0B5395"/>
              </a:solidFill>
              <a:latin typeface="Arial" panose="020B0604020202020204" pitchFamily="34" charset="0"/>
              <a:cs typeface="Arial" panose="020B0604020202020204" pitchFamily="34" charset="0"/>
            </a:endParaRPr>
          </a:p>
        </p:txBody>
      </p:sp>
      <p:sp>
        <p:nvSpPr>
          <p:cNvPr id="2" name="Date Placeholder 1"/>
          <p:cNvSpPr>
            <a:spLocks noGrp="1"/>
          </p:cNvSpPr>
          <p:nvPr>
            <p:ph type="dt" sz="half" idx="10"/>
          </p:nvPr>
        </p:nvSpPr>
        <p:spPr/>
        <p:txBody>
          <a:bodyPr/>
          <a:lstStyle/>
          <a:p>
            <a:pPr>
              <a:defRPr/>
            </a:pPr>
            <a:fld id="{EFE7F3F9-FAE9-4B66-8485-F84C99082744}" type="datetime1">
              <a:rPr lang="is-IS" smtClean="0"/>
              <a:t>17.08.2016</a:t>
            </a:fld>
            <a:endParaRPr lang="is-IS" dirty="0"/>
          </a:p>
        </p:txBody>
      </p:sp>
      <p:sp>
        <p:nvSpPr>
          <p:cNvPr id="5" name="Footer Placeholder 4"/>
          <p:cNvSpPr>
            <a:spLocks noGrp="1"/>
          </p:cNvSpPr>
          <p:nvPr>
            <p:ph type="ftr" sz="quarter" idx="11"/>
          </p:nvPr>
        </p:nvSpPr>
        <p:spPr/>
        <p:txBody>
          <a:bodyPr/>
          <a:lstStyle/>
          <a:p>
            <a:pPr>
              <a:defRPr/>
            </a:pPr>
            <a:r>
              <a:rPr lang="is-IS" smtClean="0"/>
              <a:t>Þórunn Benediktsdóttir </a:t>
            </a:r>
            <a:endParaRPr lang="is-IS" dirty="0"/>
          </a:p>
        </p:txBody>
      </p:sp>
      <p:sp>
        <p:nvSpPr>
          <p:cNvPr id="6" name="Slide Number Placeholder 5"/>
          <p:cNvSpPr>
            <a:spLocks noGrp="1"/>
          </p:cNvSpPr>
          <p:nvPr>
            <p:ph type="sldNum" sz="quarter" idx="12"/>
          </p:nvPr>
        </p:nvSpPr>
        <p:spPr/>
        <p:txBody>
          <a:bodyPr/>
          <a:lstStyle/>
          <a:p>
            <a:pPr>
              <a:defRPr/>
            </a:pPr>
            <a:fld id="{2F1B19A1-433F-4766-91BF-7AECE3F144E3}" type="slidenum">
              <a:rPr lang="is-IS" smtClean="0"/>
              <a:pPr>
                <a:defRPr/>
              </a:pPr>
              <a:t>1</a:t>
            </a:fld>
            <a:endParaRPr lang="is-I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sz="quarter"/>
          </p:nvPr>
        </p:nvSpPr>
        <p:spPr/>
        <p:txBody>
          <a:bodyPr/>
          <a:lstStyle/>
          <a:p>
            <a:r>
              <a:rPr lang="is-IS" dirty="0"/>
              <a:t/>
            </a:r>
            <a:br>
              <a:rPr lang="is-IS" dirty="0"/>
            </a:br>
            <a:r>
              <a:rPr lang="is-IS" dirty="0" smtClean="0"/>
              <a:t/>
            </a:r>
            <a:br>
              <a:rPr lang="is-IS" dirty="0" smtClean="0"/>
            </a:br>
            <a:r>
              <a:rPr lang="is-IS" dirty="0"/>
              <a:t/>
            </a:r>
            <a:br>
              <a:rPr lang="is-IS" dirty="0"/>
            </a:br>
            <a:r>
              <a:rPr lang="is-IS" dirty="0" smtClean="0"/>
              <a:t/>
            </a:r>
            <a:br>
              <a:rPr lang="is-IS" dirty="0" smtClean="0"/>
            </a:br>
            <a:r>
              <a:rPr lang="is-IS" dirty="0"/>
              <a:t>	</a:t>
            </a:r>
          </a:p>
        </p:txBody>
      </p:sp>
      <p:sp>
        <p:nvSpPr>
          <p:cNvPr id="4" name="Content Placeholder 3"/>
          <p:cNvSpPr>
            <a:spLocks noGrp="1"/>
          </p:cNvSpPr>
          <p:nvPr>
            <p:ph type="subTitle" sz="quarter" idx="1"/>
          </p:nvPr>
        </p:nvSpPr>
        <p:spPr>
          <a:xfrm>
            <a:off x="1371600" y="2208806"/>
            <a:ext cx="6400800" cy="1008462"/>
          </a:xfrm>
        </p:spPr>
        <p:txBody>
          <a:bodyPr/>
          <a:lstStyle/>
          <a:p>
            <a:r>
              <a:rPr lang="is-IS" b="1" dirty="0">
                <a:solidFill>
                  <a:srgbClr val="0B5395"/>
                </a:solidFill>
                <a:latin typeface="Arial" panose="020B0604020202020204" pitchFamily="34" charset="0"/>
                <a:cs typeface="Arial" panose="020B0604020202020204" pitchFamily="34" charset="0"/>
              </a:rPr>
              <a:t>Skipulag heimahjúkrunar á svæðinu fram til ársins 2009</a:t>
            </a:r>
          </a:p>
        </p:txBody>
      </p:sp>
      <p:sp>
        <p:nvSpPr>
          <p:cNvPr id="2" name="Date Placeholder 1"/>
          <p:cNvSpPr>
            <a:spLocks noGrp="1"/>
          </p:cNvSpPr>
          <p:nvPr>
            <p:ph type="dt" sz="quarter" idx="12"/>
          </p:nvPr>
        </p:nvSpPr>
        <p:spPr/>
        <p:txBody>
          <a:bodyPr/>
          <a:lstStyle/>
          <a:p>
            <a:pPr>
              <a:defRPr/>
            </a:pPr>
            <a:fld id="{D1D15FA9-2397-4104-A9B7-3326093F9EFA}" type="datetime1">
              <a:rPr lang="is-IS" smtClean="0"/>
              <a:t>17.08.2016</a:t>
            </a:fld>
            <a:endParaRPr lang="is-IS" dirty="0"/>
          </a:p>
        </p:txBody>
      </p:sp>
      <p:sp>
        <p:nvSpPr>
          <p:cNvPr id="5" name="Footer Placeholder 4"/>
          <p:cNvSpPr>
            <a:spLocks noGrp="1"/>
          </p:cNvSpPr>
          <p:nvPr>
            <p:ph type="ftr" sz="quarter" idx="10"/>
          </p:nvPr>
        </p:nvSpPr>
        <p:spPr/>
        <p:txBody>
          <a:bodyPr/>
          <a:lstStyle/>
          <a:p>
            <a:pPr>
              <a:defRPr/>
            </a:pPr>
            <a:r>
              <a:rPr lang="is-IS" smtClean="0"/>
              <a:t>Þórunn Benediktsdóttir </a:t>
            </a:r>
            <a:endParaRPr lang="is-IS" dirty="0"/>
          </a:p>
        </p:txBody>
      </p:sp>
      <p:sp>
        <p:nvSpPr>
          <p:cNvPr id="6" name="Slide Number Placeholder 5"/>
          <p:cNvSpPr>
            <a:spLocks noGrp="1"/>
          </p:cNvSpPr>
          <p:nvPr>
            <p:ph type="sldNum" sz="quarter" idx="11"/>
          </p:nvPr>
        </p:nvSpPr>
        <p:spPr/>
        <p:txBody>
          <a:bodyPr/>
          <a:lstStyle/>
          <a:p>
            <a:pPr>
              <a:defRPr/>
            </a:pPr>
            <a:fld id="{E120938D-3BC8-49DE-9EFC-880728FA358A}" type="slidenum">
              <a:rPr lang="is-IS" smtClean="0"/>
              <a:pPr>
                <a:defRPr/>
              </a:pPr>
              <a:t>2</a:t>
            </a:fld>
            <a:endParaRPr lang="is-IS" dirty="0"/>
          </a:p>
        </p:txBody>
      </p:sp>
    </p:spTree>
    <p:extLst>
      <p:ext uri="{BB962C8B-B14F-4D97-AF65-F5344CB8AC3E}">
        <p14:creationId xmlns:p14="http://schemas.microsoft.com/office/powerpoint/2010/main" val="2376574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sz="quarter" idx="1"/>
          </p:nvPr>
        </p:nvSpPr>
        <p:spPr>
          <a:xfrm>
            <a:off x="0" y="2708920"/>
            <a:ext cx="9144000" cy="1008112"/>
          </a:xfrm>
        </p:spPr>
        <p:txBody>
          <a:bodyPr/>
          <a:lstStyle/>
          <a:p>
            <a:r>
              <a:rPr lang="is-IS" b="1" dirty="0">
                <a:solidFill>
                  <a:srgbClr val="0B5395"/>
                </a:solidFill>
                <a:latin typeface="Arial" panose="020B0604020202020204" pitchFamily="34" charset="0"/>
                <a:cs typeface="Arial" panose="020B0604020202020204" pitchFamily="34" charset="0"/>
              </a:rPr>
              <a:t>Hjúkrunardeildin í Víðihlíð og </a:t>
            </a:r>
            <a:endParaRPr lang="is-IS" b="1" dirty="0" smtClean="0">
              <a:solidFill>
                <a:srgbClr val="0B5395"/>
              </a:solidFill>
              <a:latin typeface="Arial" panose="020B0604020202020204" pitchFamily="34" charset="0"/>
              <a:cs typeface="Arial" panose="020B0604020202020204" pitchFamily="34" charset="0"/>
            </a:endParaRPr>
          </a:p>
          <a:p>
            <a:r>
              <a:rPr lang="is-IS" b="1" dirty="0" smtClean="0">
                <a:solidFill>
                  <a:srgbClr val="0B5395"/>
                </a:solidFill>
                <a:latin typeface="Arial" panose="020B0604020202020204" pitchFamily="34" charset="0"/>
                <a:cs typeface="Arial" panose="020B0604020202020204" pitchFamily="34" charset="0"/>
              </a:rPr>
              <a:t>heimahjúkrun </a:t>
            </a:r>
            <a:r>
              <a:rPr lang="is-IS" b="1" dirty="0">
                <a:solidFill>
                  <a:srgbClr val="0B5395"/>
                </a:solidFill>
                <a:latin typeface="Arial" panose="020B0604020202020204" pitchFamily="34" charset="0"/>
                <a:cs typeface="Arial" panose="020B0604020202020204" pitchFamily="34" charset="0"/>
              </a:rPr>
              <a:t>í Grindavík</a:t>
            </a:r>
          </a:p>
          <a:p>
            <a:endParaRPr lang="is-IS" dirty="0"/>
          </a:p>
        </p:txBody>
      </p:sp>
      <p:sp>
        <p:nvSpPr>
          <p:cNvPr id="2" name="Date Placeholder 1"/>
          <p:cNvSpPr>
            <a:spLocks noGrp="1"/>
          </p:cNvSpPr>
          <p:nvPr>
            <p:ph type="dt" sz="quarter" idx="12"/>
          </p:nvPr>
        </p:nvSpPr>
        <p:spPr/>
        <p:txBody>
          <a:bodyPr/>
          <a:lstStyle/>
          <a:p>
            <a:pPr>
              <a:defRPr/>
            </a:pPr>
            <a:fld id="{C5315B98-3530-4618-9C2F-44561577610E}" type="datetime1">
              <a:rPr lang="is-IS" smtClean="0"/>
              <a:t>17.08.2016</a:t>
            </a:fld>
            <a:endParaRPr lang="is-IS" dirty="0"/>
          </a:p>
        </p:txBody>
      </p:sp>
      <p:sp>
        <p:nvSpPr>
          <p:cNvPr id="3" name="Footer Placeholder 2"/>
          <p:cNvSpPr>
            <a:spLocks noGrp="1"/>
          </p:cNvSpPr>
          <p:nvPr>
            <p:ph type="ftr" sz="quarter" idx="10"/>
          </p:nvPr>
        </p:nvSpPr>
        <p:spPr/>
        <p:txBody>
          <a:bodyPr/>
          <a:lstStyle/>
          <a:p>
            <a:pPr>
              <a:defRPr/>
            </a:pPr>
            <a:r>
              <a:rPr lang="is-IS" dirty="0" smtClean="0"/>
              <a:t>Þórunn Benediktsdóttir </a:t>
            </a:r>
            <a:endParaRPr lang="is-IS" dirty="0"/>
          </a:p>
        </p:txBody>
      </p:sp>
      <p:sp>
        <p:nvSpPr>
          <p:cNvPr id="5" name="Slide Number Placeholder 4"/>
          <p:cNvSpPr>
            <a:spLocks noGrp="1"/>
          </p:cNvSpPr>
          <p:nvPr>
            <p:ph type="sldNum" sz="quarter" idx="11"/>
          </p:nvPr>
        </p:nvSpPr>
        <p:spPr/>
        <p:txBody>
          <a:bodyPr/>
          <a:lstStyle/>
          <a:p>
            <a:pPr>
              <a:defRPr/>
            </a:pPr>
            <a:fld id="{E120938D-3BC8-49DE-9EFC-880728FA358A}" type="slidenum">
              <a:rPr lang="is-IS" smtClean="0"/>
              <a:pPr>
                <a:defRPr/>
              </a:pPr>
              <a:t>3</a:t>
            </a:fld>
            <a:endParaRPr lang="is-IS" dirty="0"/>
          </a:p>
        </p:txBody>
      </p:sp>
    </p:spTree>
    <p:extLst>
      <p:ext uri="{BB962C8B-B14F-4D97-AF65-F5344CB8AC3E}">
        <p14:creationId xmlns:p14="http://schemas.microsoft.com/office/powerpoint/2010/main" val="4096641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3109</TotalTime>
  <Words>844</Words>
  <Application>Microsoft Office PowerPoint</Application>
  <PresentationFormat>On-screen Show (4:3)</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Tahoma</vt:lpstr>
      <vt:lpstr>Wingdings</vt:lpstr>
      <vt:lpstr>Ocean</vt:lpstr>
      <vt:lpstr>Heimahjúkrun á Suðurnesjum</vt:lpstr>
      <vt:lpstr>     </vt:lpstr>
      <vt:lpstr>PowerPoint Presentation</vt:lpstr>
    </vt:vector>
  </TitlesOfParts>
  <Company>HSS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eik</dc:creator>
  <cp:lastModifiedBy>Nína Hrönn Gunnarsdóttir</cp:lastModifiedBy>
  <cp:revision>117</cp:revision>
  <cp:lastPrinted>2016-04-14T08:06:21Z</cp:lastPrinted>
  <dcterms:created xsi:type="dcterms:W3CDTF">2008-01-23T16:14:51Z</dcterms:created>
  <dcterms:modified xsi:type="dcterms:W3CDTF">2016-08-17T08:22:34Z</dcterms:modified>
</cp:coreProperties>
</file>