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2" r:id="rId3"/>
    <p:sldId id="271" r:id="rId4"/>
    <p:sldId id="270" r:id="rId5"/>
    <p:sldId id="338" r:id="rId6"/>
    <p:sldId id="345" r:id="rId7"/>
    <p:sldId id="339" r:id="rId8"/>
    <p:sldId id="346" r:id="rId9"/>
    <p:sldId id="340" r:id="rId10"/>
    <p:sldId id="341" r:id="rId11"/>
    <p:sldId id="342" r:id="rId12"/>
    <p:sldId id="343" r:id="rId13"/>
    <p:sldId id="344" r:id="rId14"/>
    <p:sldId id="313" r:id="rId15"/>
  </p:sldIdLst>
  <p:sldSz cx="12192000" cy="6858000"/>
  <p:notesSz cx="6669088" cy="9926638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3" d="100"/>
          <a:sy n="83" d="100"/>
        </p:scale>
        <p:origin x="60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2EB8E0-EA25-4691-9A5E-3A1C42619CA1}" type="datetimeFigureOut">
              <a:rPr lang="is-IS" smtClean="0"/>
              <a:t>01.09.2016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866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06236-53C1-4B79-AC33-A00465FD8EC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3932399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D5B8C-0AB8-408C-B38A-D2915125561D}" type="datetimeFigureOut">
              <a:rPr lang="is-IS" smtClean="0"/>
              <a:t>01.09.2016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39838"/>
            <a:ext cx="5954712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5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42D356-E5D8-4F0C-BD27-6C4F3912B89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79881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CE4B55-8F5C-4E23-8E2D-69EBFC815AAA}" type="slidenum">
              <a:rPr lang="en-US" smtClean="0">
                <a:cs typeface="Arial" pitchFamily="34" charset="0"/>
              </a:rPr>
              <a:pPr>
                <a:defRPr/>
              </a:pPr>
              <a:t>3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/>
            <a:endParaRPr lang="is-IS" smtClean="0"/>
          </a:p>
        </p:txBody>
      </p:sp>
    </p:spTree>
    <p:extLst>
      <p:ext uri="{BB962C8B-B14F-4D97-AF65-F5344CB8AC3E}">
        <p14:creationId xmlns:p14="http://schemas.microsoft.com/office/powerpoint/2010/main" val="4048120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88B3F0-EBF6-4EA1-B8E5-B7314CEC12F1}" type="slidenum">
              <a:rPr lang="en-US" smtClean="0">
                <a:cs typeface="Arial" pitchFamily="34" charset="0"/>
              </a:rPr>
              <a:pPr>
                <a:defRPr/>
              </a:pPr>
              <a:t>4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mtClean="0"/>
              <a:t>1873  Gudmanns minde.  8 rúm</a:t>
            </a:r>
          </a:p>
          <a:p>
            <a:pPr eaLnBrk="1" hangingPunct="1"/>
            <a:r>
              <a:rPr lang="en-GB" smtClean="0"/>
              <a:t>1899  Ný bygging.  12 rúm</a:t>
            </a:r>
          </a:p>
          <a:p>
            <a:pPr eaLnBrk="1" hangingPunct="1"/>
            <a:r>
              <a:rPr lang="en-GB" smtClean="0"/>
              <a:t>1920  Stækkun.  40 rúm</a:t>
            </a:r>
          </a:p>
          <a:p>
            <a:pPr eaLnBrk="1" hangingPunct="1"/>
            <a:r>
              <a:rPr lang="en-GB" smtClean="0"/>
              <a:t>1953  FSA.  120 rúm</a:t>
            </a:r>
          </a:p>
          <a:p>
            <a:pPr eaLnBrk="1" hangingPunct="1"/>
            <a:r>
              <a:rPr lang="en-GB" smtClean="0"/>
              <a:t>1973-1990 Stækkun.  170 rúm</a:t>
            </a:r>
          </a:p>
          <a:p>
            <a:pPr eaLnBrk="1" hangingPunct="1"/>
            <a:r>
              <a:rPr lang="en-GB" smtClean="0"/>
              <a:t>1993  Kristnesspítali</a:t>
            </a:r>
          </a:p>
          <a:p>
            <a:pPr eaLnBrk="1" hangingPunct="1"/>
            <a:r>
              <a:rPr lang="en-GB" smtClean="0"/>
              <a:t>1994-2007 Suðurálma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50745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2AA14C-94D9-4072-86B1-CD3D70022A7D}" type="datetimeFigureOut">
              <a:rPr lang="is-IS" smtClean="0"/>
              <a:t>01.09.2016</a:t>
            </a:fld>
            <a:endParaRPr lang="is-I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3659" y="6041182"/>
            <a:ext cx="6144683" cy="628179"/>
          </a:xfrm>
          <a:ln>
            <a:noFill/>
          </a:ln>
        </p:spPr>
        <p:txBody>
          <a:bodyPr/>
          <a:lstStyle>
            <a:lvl1pPr>
              <a:defRPr sz="1800">
                <a:solidFill>
                  <a:srgbClr val="003087"/>
                </a:solidFill>
              </a:defRPr>
            </a:lvl1pPr>
          </a:lstStyle>
          <a:p>
            <a:endParaRPr lang="is-I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52B73E-1BAF-4E56-A13E-DB6466A94926}" type="slidenum">
              <a:rPr lang="is-IS" smtClean="0"/>
              <a:t>‹#›</a:t>
            </a:fld>
            <a:endParaRPr lang="is-I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005" y="541996"/>
            <a:ext cx="5418624" cy="1276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584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4704"/>
            <a:ext cx="10972800" cy="10081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44825"/>
            <a:ext cx="10972800" cy="42813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2AA14C-94D9-4072-86B1-CD3D70022A7D}" type="datetimeFigureOut">
              <a:rPr lang="is-IS" smtClean="0"/>
              <a:t>01.09.2016</a:t>
            </a:fld>
            <a:endParaRPr lang="is-I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52B73E-1BAF-4E56-A13E-DB6466A94926}" type="slidenum">
              <a:rPr lang="is-IS" smtClean="0"/>
              <a:t>‹#›</a:t>
            </a:fld>
            <a:endParaRPr lang="is-I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811" y="131679"/>
            <a:ext cx="2133599" cy="50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226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2816"/>
            <a:ext cx="5384800" cy="43533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2816"/>
            <a:ext cx="5384800" cy="43533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2AA14C-94D9-4072-86B1-CD3D70022A7D}" type="datetimeFigureOut">
              <a:rPr lang="is-IS" smtClean="0"/>
              <a:t>01.09.2016</a:t>
            </a:fld>
            <a:endParaRPr lang="is-I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52B73E-1BAF-4E56-A13E-DB6466A94926}" type="slidenum">
              <a:rPr lang="is-IS" smtClean="0"/>
              <a:t>‹#›</a:t>
            </a:fld>
            <a:endParaRPr lang="is-I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811" y="131679"/>
            <a:ext cx="2133599" cy="50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760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2AA14C-94D9-4072-86B1-CD3D70022A7D}" type="datetimeFigureOut">
              <a:rPr lang="is-IS" smtClean="0"/>
              <a:t>01.09.2016</a:t>
            </a:fld>
            <a:endParaRPr lang="is-I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52B73E-1BAF-4E56-A13E-DB6466A94926}" type="slidenum">
              <a:rPr lang="is-IS" smtClean="0"/>
              <a:t>‹#›</a:t>
            </a:fld>
            <a:endParaRPr lang="is-I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811" y="131679"/>
            <a:ext cx="2133599" cy="50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030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2AA14C-94D9-4072-86B1-CD3D70022A7D}" type="datetimeFigureOut">
              <a:rPr lang="is-IS" smtClean="0"/>
              <a:t>01.09.2016</a:t>
            </a:fld>
            <a:endParaRPr lang="is-I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52B73E-1BAF-4E56-A13E-DB6466A94926}" type="slidenum">
              <a:rPr lang="is-IS" smtClean="0"/>
              <a:t>‹#›</a:t>
            </a:fld>
            <a:endParaRPr lang="is-I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811" y="131679"/>
            <a:ext cx="2133599" cy="50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047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2AA14C-94D9-4072-86B1-CD3D70022A7D}" type="datetimeFigureOut">
              <a:rPr lang="is-IS" smtClean="0"/>
              <a:t>01.09.2016</a:t>
            </a:fld>
            <a:endParaRPr lang="is-I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52B73E-1BAF-4E56-A13E-DB6466A94926}" type="slidenum">
              <a:rPr lang="is-IS" smtClean="0"/>
              <a:t>‹#›</a:t>
            </a:fld>
            <a:endParaRPr lang="is-I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811" y="131679"/>
            <a:ext cx="2133599" cy="50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56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3" y="1196752"/>
            <a:ext cx="4011084" cy="8020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196753"/>
            <a:ext cx="6815667" cy="4929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060849"/>
            <a:ext cx="4011084" cy="40653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2AA14C-94D9-4072-86B1-CD3D70022A7D}" type="datetimeFigureOut">
              <a:rPr lang="is-IS" smtClean="0"/>
              <a:t>01.09.2016</a:t>
            </a:fld>
            <a:endParaRPr lang="is-I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52B73E-1BAF-4E56-A13E-DB6466A94926}" type="slidenum">
              <a:rPr lang="is-IS" smtClean="0"/>
              <a:t>‹#›</a:t>
            </a:fld>
            <a:endParaRPr lang="is-I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811" y="131679"/>
            <a:ext cx="2133599" cy="50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738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340768"/>
            <a:ext cx="7315200" cy="3386807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2AA14C-94D9-4072-86B1-CD3D70022A7D}" type="datetimeFigureOut">
              <a:rPr lang="is-IS" smtClean="0"/>
              <a:t>01.09.2016</a:t>
            </a:fld>
            <a:endParaRPr lang="is-I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>
            <a:solidFill>
              <a:srgbClr val="003087"/>
            </a:solidFill>
          </a:ln>
        </p:spPr>
        <p:txBody>
          <a:bodyPr/>
          <a:lstStyle>
            <a:lvl1pPr>
              <a:defRPr sz="1800"/>
            </a:lvl1pPr>
          </a:lstStyle>
          <a:p>
            <a:endParaRPr lang="is-I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52B73E-1BAF-4E56-A13E-DB6466A94926}" type="slidenum">
              <a:rPr lang="is-IS" smtClean="0"/>
              <a:t>‹#›</a:t>
            </a:fld>
            <a:endParaRPr lang="is-I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811" y="131679"/>
            <a:ext cx="2133599" cy="50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18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257" y="836712"/>
            <a:ext cx="3763780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772816"/>
            <a:ext cx="10972800" cy="4353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02AA14C-94D9-4072-86B1-CD3D70022A7D}" type="datetimeFigureOut">
              <a:rPr lang="is-IS" smtClean="0"/>
              <a:t>01.09.2016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952B73E-1BAF-4E56-A13E-DB6466A94926}" type="slidenum">
              <a:rPr lang="is-IS" smtClean="0"/>
              <a:t>‹#›</a:t>
            </a:fld>
            <a:endParaRPr lang="is-IS"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4417" y="908721"/>
            <a:ext cx="10972800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23341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s-IS" dirty="0" smtClean="0"/>
              <a:t>Fjarlækningar</a:t>
            </a:r>
            <a:endParaRPr lang="is-I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5962" y="3259898"/>
            <a:ext cx="8534400" cy="1752600"/>
          </a:xfrm>
        </p:spPr>
        <p:txBody>
          <a:bodyPr/>
          <a:lstStyle/>
          <a:p>
            <a:r>
              <a:rPr lang="is-IS" dirty="0" smtClean="0"/>
              <a:t>Apríl 2016</a:t>
            </a:r>
          </a:p>
          <a:p>
            <a:r>
              <a:rPr lang="is-IS" dirty="0" smtClean="0"/>
              <a:t>Vorfundur</a:t>
            </a:r>
            <a:endParaRPr lang="is-I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662" y="4622822"/>
            <a:ext cx="692467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483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Veikleiki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Íhaldsemi-aðlögunarhæfni</a:t>
            </a:r>
          </a:p>
          <a:p>
            <a:r>
              <a:rPr lang="is-IS" dirty="0" smtClean="0"/>
              <a:t>Fjármagn</a:t>
            </a:r>
          </a:p>
          <a:p>
            <a:r>
              <a:rPr lang="is-IS" dirty="0" smtClean="0"/>
              <a:t>Skipulag eða skortur á því</a:t>
            </a:r>
          </a:p>
          <a:p>
            <a:r>
              <a:rPr lang="is-IS" dirty="0" smtClean="0"/>
              <a:t>Þekkingarleysi</a:t>
            </a:r>
          </a:p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770669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Ógn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Öryggi</a:t>
            </a:r>
          </a:p>
          <a:p>
            <a:r>
              <a:rPr lang="is-IS" dirty="0" smtClean="0"/>
              <a:t>Misnotkun</a:t>
            </a:r>
          </a:p>
          <a:p>
            <a:r>
              <a:rPr lang="is-IS" dirty="0" smtClean="0"/>
              <a:t>Fráhrinding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1331222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Tækifæri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Aðgengi</a:t>
            </a:r>
          </a:p>
          <a:p>
            <a:r>
              <a:rPr lang="is-IS" dirty="0" smtClean="0"/>
              <a:t>Öryggi</a:t>
            </a:r>
          </a:p>
          <a:p>
            <a:r>
              <a:rPr lang="is-IS" dirty="0" smtClean="0"/>
              <a:t>Jafnræði</a:t>
            </a:r>
          </a:p>
          <a:p>
            <a:r>
              <a:rPr lang="is-IS" dirty="0" smtClean="0"/>
              <a:t>Efling starfsmanna</a:t>
            </a:r>
          </a:p>
          <a:p>
            <a:r>
              <a:rPr lang="is-IS" dirty="0"/>
              <a:t>H</a:t>
            </a:r>
            <a:r>
              <a:rPr lang="is-IS" dirty="0" smtClean="0"/>
              <a:t>agkvæmni</a:t>
            </a:r>
          </a:p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119023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F</a:t>
            </a:r>
            <a:r>
              <a:rPr lang="is-IS" dirty="0" smtClean="0"/>
              <a:t>ramtíðin</a:t>
            </a:r>
            <a:endParaRPr lang="is-I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548" y="2002131"/>
            <a:ext cx="4446739" cy="4446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6768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11" y="1384300"/>
            <a:ext cx="10594313" cy="46863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7410894" y="3264195"/>
            <a:ext cx="38064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400" dirty="0">
                <a:solidFill>
                  <a:schemeClr val="bg1"/>
                </a:solidFill>
              </a:rPr>
              <a:t>The long and winding road</a:t>
            </a:r>
            <a:br>
              <a:rPr lang="is-IS" sz="2400" dirty="0">
                <a:solidFill>
                  <a:schemeClr val="bg1"/>
                </a:solidFill>
              </a:rPr>
            </a:br>
            <a:r>
              <a:rPr lang="is-IS" sz="2400" dirty="0">
                <a:solidFill>
                  <a:schemeClr val="bg1"/>
                </a:solidFill>
              </a:rPr>
              <a:t>That leads to your door</a:t>
            </a:r>
            <a:br>
              <a:rPr lang="is-IS" sz="2400" dirty="0">
                <a:solidFill>
                  <a:schemeClr val="bg1"/>
                </a:solidFill>
              </a:rPr>
            </a:br>
            <a:r>
              <a:rPr lang="is-IS" sz="2400" dirty="0">
                <a:solidFill>
                  <a:schemeClr val="bg1"/>
                </a:solidFill>
              </a:rPr>
              <a:t>Will never disappear</a:t>
            </a:r>
            <a:br>
              <a:rPr lang="is-IS" sz="2400" dirty="0">
                <a:solidFill>
                  <a:schemeClr val="bg1"/>
                </a:solidFill>
              </a:rPr>
            </a:br>
            <a:r>
              <a:rPr lang="is-IS" sz="2400" dirty="0">
                <a:solidFill>
                  <a:schemeClr val="bg1"/>
                </a:solidFill>
              </a:rPr>
              <a:t>I've seen that road before</a:t>
            </a:r>
            <a:br>
              <a:rPr lang="is-IS" sz="2400" dirty="0">
                <a:solidFill>
                  <a:schemeClr val="bg1"/>
                </a:solidFill>
              </a:rPr>
            </a:br>
            <a:r>
              <a:rPr lang="is-IS" sz="2400" dirty="0">
                <a:solidFill>
                  <a:schemeClr val="bg1"/>
                </a:solidFill>
              </a:rPr>
              <a:t>It always leads me here</a:t>
            </a:r>
            <a:br>
              <a:rPr lang="is-IS" sz="2400" dirty="0">
                <a:solidFill>
                  <a:schemeClr val="bg1"/>
                </a:solidFill>
              </a:rPr>
            </a:br>
            <a:r>
              <a:rPr lang="is-IS" sz="2400" dirty="0">
                <a:solidFill>
                  <a:schemeClr val="bg1"/>
                </a:solidFill>
              </a:rPr>
              <a:t>Lead me to you </a:t>
            </a:r>
            <a:r>
              <a:rPr lang="is-IS" sz="2400" dirty="0" smtClean="0">
                <a:solidFill>
                  <a:schemeClr val="bg1"/>
                </a:solidFill>
              </a:rPr>
              <a:t>door</a:t>
            </a:r>
          </a:p>
          <a:p>
            <a:r>
              <a:rPr lang="is-IS" sz="1600" i="1" dirty="0" smtClean="0">
                <a:solidFill>
                  <a:schemeClr val="bg1"/>
                </a:solidFill>
              </a:rPr>
              <a:t>Paul McCartney</a:t>
            </a:r>
            <a:endParaRPr lang="is-IS" sz="1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18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548" y="964229"/>
            <a:ext cx="4809994" cy="4847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49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Skilgreiningar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Fjarlækningar –Telemedicine</a:t>
            </a:r>
          </a:p>
          <a:p>
            <a:r>
              <a:rPr lang="is-IS" dirty="0" smtClean="0"/>
              <a:t>Rafræn miðlun- E health</a:t>
            </a:r>
          </a:p>
        </p:txBody>
      </p:sp>
    </p:spTree>
    <p:extLst>
      <p:ext uri="{BB962C8B-B14F-4D97-AF65-F5344CB8AC3E}">
        <p14:creationId xmlns:p14="http://schemas.microsoft.com/office/powerpoint/2010/main" val="229744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762" y="1661924"/>
            <a:ext cx="5298509" cy="386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673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Tæknin</a:t>
            </a:r>
            <a:endParaRPr lang="is-I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333" y="1600516"/>
            <a:ext cx="179070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4049" y="2430702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0198" y="2935527"/>
            <a:ext cx="280035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6523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sneekernet.nl/wp/wp-content/plugins/random-image-widget/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858" y="529256"/>
            <a:ext cx="8041709" cy="6031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7680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Upplýsingaflæði</a:t>
            </a:r>
            <a:endParaRPr lang="is-I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492" y="1529461"/>
            <a:ext cx="6837312" cy="4633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4304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562" y="263046"/>
            <a:ext cx="10521863" cy="646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151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Styrkleiki Íslands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Tölvuvæðing</a:t>
            </a:r>
          </a:p>
          <a:p>
            <a:r>
              <a:rPr lang="is-IS" dirty="0" smtClean="0"/>
              <a:t>Tæknivæðing</a:t>
            </a:r>
          </a:p>
          <a:p>
            <a:r>
              <a:rPr lang="is-IS" dirty="0" smtClean="0"/>
              <a:t>Rafræn sjúkraskrá</a:t>
            </a:r>
          </a:p>
          <a:p>
            <a:r>
              <a:rPr lang="is-IS" dirty="0" smtClean="0"/>
              <a:t>Fámenni</a:t>
            </a:r>
          </a:p>
          <a:p>
            <a:r>
              <a:rPr lang="is-IS" dirty="0" smtClean="0"/>
              <a:t>Dreifbýli-ávinningur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248500343"/>
      </p:ext>
    </p:extLst>
  </p:cSld>
  <p:clrMapOvr>
    <a:masterClrMapping/>
  </p:clrMapOvr>
</p:sld>
</file>

<file path=ppt/theme/theme1.xml><?xml version="1.0" encoding="utf-8"?>
<a:theme xmlns:a="http://schemas.openxmlformats.org/drawingml/2006/main" name="SAk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SAk ppt</Template>
  <TotalTime>3482</TotalTime>
  <Words>81</Words>
  <Application>Microsoft Office PowerPoint</Application>
  <PresentationFormat>Widescreen</PresentationFormat>
  <Paragraphs>41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SAk ppt</vt:lpstr>
      <vt:lpstr>Fjarlækningar</vt:lpstr>
      <vt:lpstr>PowerPoint Presentation</vt:lpstr>
      <vt:lpstr>Skilgreiningar</vt:lpstr>
      <vt:lpstr>PowerPoint Presentation</vt:lpstr>
      <vt:lpstr>Tæknin</vt:lpstr>
      <vt:lpstr>PowerPoint Presentation</vt:lpstr>
      <vt:lpstr>Upplýsingaflæði</vt:lpstr>
      <vt:lpstr>PowerPoint Presentation</vt:lpstr>
      <vt:lpstr>Styrkleiki Íslands</vt:lpstr>
      <vt:lpstr>Veikleiki</vt:lpstr>
      <vt:lpstr>Ógn</vt:lpstr>
      <vt:lpstr>Tækifæri</vt:lpstr>
      <vt:lpstr>Framtíðin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Bjarni Smári Jónasson</dc:creator>
  <cp:lastModifiedBy>Nína Hrönn Gunnarsdóttir</cp:lastModifiedBy>
  <cp:revision>47</cp:revision>
  <cp:lastPrinted>2015-05-06T11:53:14Z</cp:lastPrinted>
  <dcterms:created xsi:type="dcterms:W3CDTF">2015-05-06T08:41:22Z</dcterms:created>
  <dcterms:modified xsi:type="dcterms:W3CDTF">2016-09-01T17:44:06Z</dcterms:modified>
</cp:coreProperties>
</file>