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519" r:id="rId2"/>
    <p:sldId id="520" r:id="rId3"/>
    <p:sldId id="521" r:id="rId4"/>
    <p:sldId id="522" r:id="rId5"/>
    <p:sldId id="523" r:id="rId6"/>
    <p:sldId id="524" r:id="rId7"/>
    <p:sldId id="525" r:id="rId8"/>
    <p:sldId id="526" r:id="rId9"/>
    <p:sldId id="527" r:id="rId10"/>
    <p:sldId id="528" r:id="rId11"/>
    <p:sldId id="529" r:id="rId12"/>
    <p:sldId id="530" r:id="rId13"/>
    <p:sldId id="531" r:id="rId14"/>
    <p:sldId id="533" r:id="rId15"/>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6"/>
    <a:srgbClr val="660066"/>
    <a:srgbClr val="008000"/>
    <a:srgbClr val="800080"/>
    <a:srgbClr val="000000"/>
    <a:srgbClr val="9933FF"/>
    <a:srgbClr val="990033"/>
    <a:srgbClr val="660033"/>
    <a:srgbClr val="A200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2" autoAdjust="0"/>
    <p:restoredTop sz="63806" autoAdjust="0"/>
  </p:normalViewPr>
  <p:slideViewPr>
    <p:cSldViewPr>
      <p:cViewPr varScale="1">
        <p:scale>
          <a:sx n="74" d="100"/>
          <a:sy n="74" d="100"/>
        </p:scale>
        <p:origin x="2670" y="66"/>
      </p:cViewPr>
      <p:guideLst>
        <p:guide orient="horz" pos="2160"/>
        <p:guide pos="2880"/>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5DDD25-FE76-48CF-9149-E8E6AA2DC20D}"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2F044A84-93E2-4B6A-8F23-078173E00066}">
      <dgm:prSet phldrT="[Text]" custT="1"/>
      <dgm:spPr>
        <a:solidFill>
          <a:srgbClr val="FF0000"/>
        </a:solidFill>
      </dgm:spPr>
      <dgm:t>
        <a:bodyPr/>
        <a:lstStyle/>
        <a:p>
          <a:r>
            <a:rPr lang="en-US" sz="1400" b="1" dirty="0"/>
            <a:t>Plan</a:t>
          </a:r>
        </a:p>
        <a:p>
          <a:r>
            <a:rPr lang="en-US" sz="1400" b="1" dirty="0" err="1" smtClean="0"/>
            <a:t>Skipuleggja</a:t>
          </a:r>
          <a:endParaRPr lang="en-US" sz="1400" b="1" dirty="0"/>
        </a:p>
      </dgm:t>
    </dgm:pt>
    <dgm:pt modelId="{DE459F87-8B38-4971-8F67-D782A1A372B4}" type="parTrans" cxnId="{E3BA149C-DFEE-4CB6-936C-CDCBCFFC598E}">
      <dgm:prSet/>
      <dgm:spPr/>
      <dgm:t>
        <a:bodyPr/>
        <a:lstStyle/>
        <a:p>
          <a:endParaRPr lang="en-US"/>
        </a:p>
      </dgm:t>
    </dgm:pt>
    <dgm:pt modelId="{6D85E39D-C4A3-404B-B9DF-B30AA88A218F}" type="sibTrans" cxnId="{E3BA149C-DFEE-4CB6-936C-CDCBCFFC598E}">
      <dgm:prSet/>
      <dgm:spPr/>
      <dgm:t>
        <a:bodyPr/>
        <a:lstStyle/>
        <a:p>
          <a:endParaRPr lang="en-US"/>
        </a:p>
      </dgm:t>
    </dgm:pt>
    <dgm:pt modelId="{A3C19058-D7E2-43F4-9F3A-AE5177091C90}">
      <dgm:prSet phldrT="[Text]" custT="1"/>
      <dgm:spPr>
        <a:ln w="28575">
          <a:solidFill>
            <a:schemeClr val="accent1">
              <a:lumMod val="75000"/>
            </a:schemeClr>
          </a:solidFill>
        </a:ln>
      </dgm:spPr>
      <dgm:t>
        <a:bodyPr/>
        <a:lstStyle/>
        <a:p>
          <a:r>
            <a:rPr lang="en-US" sz="1000" dirty="0" err="1">
              <a:ln>
                <a:noFill/>
              </a:ln>
              <a:solidFill>
                <a:sysClr val="windowText" lastClr="000000"/>
              </a:solidFill>
            </a:rPr>
            <a:t>Aðlögun</a:t>
          </a:r>
          <a:endParaRPr lang="en-US" sz="1000" dirty="0">
            <a:ln>
              <a:noFill/>
            </a:ln>
            <a:solidFill>
              <a:sysClr val="windowText" lastClr="000000"/>
            </a:solidFill>
          </a:endParaRPr>
        </a:p>
      </dgm:t>
    </dgm:pt>
    <dgm:pt modelId="{BF562395-E178-4EB5-AC8A-271AA50C024C}" type="parTrans" cxnId="{3F7F85B0-92AF-4929-8577-953BAF8BCD10}">
      <dgm:prSet/>
      <dgm:spPr/>
      <dgm:t>
        <a:bodyPr/>
        <a:lstStyle/>
        <a:p>
          <a:endParaRPr lang="en-US"/>
        </a:p>
      </dgm:t>
    </dgm:pt>
    <dgm:pt modelId="{70B708E5-D0B2-4661-BC29-6C661900FD58}" type="sibTrans" cxnId="{3F7F85B0-92AF-4929-8577-953BAF8BCD10}">
      <dgm:prSet/>
      <dgm:spPr/>
      <dgm:t>
        <a:bodyPr/>
        <a:lstStyle/>
        <a:p>
          <a:endParaRPr lang="en-US"/>
        </a:p>
      </dgm:t>
    </dgm:pt>
    <dgm:pt modelId="{C18DD85D-FDF1-43BE-837D-56C99968861F}">
      <dgm:prSet phldrT="[Text]" custT="1"/>
      <dgm:spPr>
        <a:solidFill>
          <a:schemeClr val="accent1"/>
        </a:solidFill>
      </dgm:spPr>
      <dgm:t>
        <a:bodyPr/>
        <a:lstStyle/>
        <a:p>
          <a:r>
            <a:rPr lang="en-US" sz="1400" b="0" dirty="0"/>
            <a:t>Do</a:t>
          </a:r>
        </a:p>
        <a:p>
          <a:r>
            <a:rPr lang="en-US" sz="1300" b="1" dirty="0" err="1" smtClean="0"/>
            <a:t>Framkvæma</a:t>
          </a:r>
          <a:endParaRPr lang="en-US" sz="1300" b="1" dirty="0"/>
        </a:p>
      </dgm:t>
    </dgm:pt>
    <dgm:pt modelId="{A7A0B2CC-5FA3-494C-904E-C1931DA76224}" type="parTrans" cxnId="{AD7A9F2E-8802-4E72-A470-A653D996CA73}">
      <dgm:prSet/>
      <dgm:spPr/>
      <dgm:t>
        <a:bodyPr/>
        <a:lstStyle/>
        <a:p>
          <a:endParaRPr lang="en-US"/>
        </a:p>
      </dgm:t>
    </dgm:pt>
    <dgm:pt modelId="{BD2130AE-64C5-4A9D-8C60-19B4F3FB710B}" type="sibTrans" cxnId="{AD7A9F2E-8802-4E72-A470-A653D996CA73}">
      <dgm:prSet/>
      <dgm:spPr/>
      <dgm:t>
        <a:bodyPr/>
        <a:lstStyle/>
        <a:p>
          <a:endParaRPr lang="en-US"/>
        </a:p>
      </dgm:t>
    </dgm:pt>
    <dgm:pt modelId="{FBE026A8-B15E-4ABE-AB94-36528CA1D24C}">
      <dgm:prSet phldrT="[Text]" custT="1"/>
      <dgm:spPr>
        <a:ln w="38100">
          <a:solidFill>
            <a:schemeClr val="accent1"/>
          </a:solidFill>
        </a:ln>
      </dgm:spPr>
      <dgm:t>
        <a:bodyPr/>
        <a:lstStyle/>
        <a:p>
          <a:pPr algn="l"/>
          <a:r>
            <a:rPr lang="en-US" sz="1000" dirty="0" err="1">
              <a:solidFill>
                <a:srgbClr val="FF0000"/>
              </a:solidFill>
            </a:rPr>
            <a:t>Áætlanagerð</a:t>
          </a:r>
          <a:endParaRPr lang="en-US" sz="1000" dirty="0">
            <a:solidFill>
              <a:srgbClr val="FF0000"/>
            </a:solidFill>
          </a:endParaRPr>
        </a:p>
      </dgm:t>
    </dgm:pt>
    <dgm:pt modelId="{038740AC-ED6D-4070-B516-018391A6D2C8}" type="parTrans" cxnId="{AC29EB52-1338-49F5-959E-76B56CD6FF6F}">
      <dgm:prSet/>
      <dgm:spPr/>
      <dgm:t>
        <a:bodyPr/>
        <a:lstStyle/>
        <a:p>
          <a:endParaRPr lang="en-US"/>
        </a:p>
      </dgm:t>
    </dgm:pt>
    <dgm:pt modelId="{05FF30ED-CB89-4387-A4C3-E3B9D3BA0E1C}" type="sibTrans" cxnId="{AC29EB52-1338-49F5-959E-76B56CD6FF6F}">
      <dgm:prSet/>
      <dgm:spPr/>
      <dgm:t>
        <a:bodyPr/>
        <a:lstStyle/>
        <a:p>
          <a:endParaRPr lang="en-US"/>
        </a:p>
      </dgm:t>
    </dgm:pt>
    <dgm:pt modelId="{E6EC7537-3236-408B-B472-56F583F94590}">
      <dgm:prSet phldrT="[Text]" custT="1"/>
      <dgm:spPr>
        <a:solidFill>
          <a:schemeClr val="accent1"/>
        </a:solidFill>
      </dgm:spPr>
      <dgm:t>
        <a:bodyPr/>
        <a:lstStyle/>
        <a:p>
          <a:r>
            <a:rPr lang="en-US" sz="1400" b="1" dirty="0" smtClean="0"/>
            <a:t>Meta</a:t>
          </a:r>
          <a:endParaRPr lang="en-US" sz="1400" b="1" dirty="0"/>
        </a:p>
        <a:p>
          <a:r>
            <a:rPr lang="en-US" sz="1400" b="0" dirty="0"/>
            <a:t>Study</a:t>
          </a:r>
        </a:p>
      </dgm:t>
    </dgm:pt>
    <dgm:pt modelId="{578C9AAC-8ECA-4E4E-91B9-FCEF9B88DBD0}" type="parTrans" cxnId="{B233B4B4-4C93-418F-9B11-4DA68F6E31A3}">
      <dgm:prSet/>
      <dgm:spPr/>
      <dgm:t>
        <a:bodyPr/>
        <a:lstStyle/>
        <a:p>
          <a:endParaRPr lang="en-US"/>
        </a:p>
      </dgm:t>
    </dgm:pt>
    <dgm:pt modelId="{DD171889-69BA-41BB-8CAB-D10B2A3CBDA9}" type="sibTrans" cxnId="{B233B4B4-4C93-418F-9B11-4DA68F6E31A3}">
      <dgm:prSet/>
      <dgm:spPr/>
      <dgm:t>
        <a:bodyPr/>
        <a:lstStyle/>
        <a:p>
          <a:endParaRPr lang="en-US"/>
        </a:p>
      </dgm:t>
    </dgm:pt>
    <dgm:pt modelId="{E6AE1D0D-7053-446C-AEEE-93EDA6ADF4E6}">
      <dgm:prSet phldrT="[Text]" custT="1"/>
      <dgm:spPr>
        <a:ln w="38100">
          <a:solidFill>
            <a:schemeClr val="accent1"/>
          </a:solidFill>
        </a:ln>
      </dgm:spPr>
      <dgm:t>
        <a:bodyPr/>
        <a:lstStyle/>
        <a:p>
          <a:r>
            <a:rPr lang="en-US" sz="1000" dirty="0" err="1">
              <a:solidFill>
                <a:sysClr val="windowText" lastClr="000000"/>
              </a:solidFill>
            </a:rPr>
            <a:t>Skipulagning</a:t>
          </a:r>
          <a:endParaRPr lang="en-US" sz="1000" dirty="0">
            <a:solidFill>
              <a:sysClr val="windowText" lastClr="000000"/>
            </a:solidFill>
          </a:endParaRPr>
        </a:p>
      </dgm:t>
    </dgm:pt>
    <dgm:pt modelId="{B4036F84-3008-4469-9809-34837FD7066E}" type="parTrans" cxnId="{50DA9B0D-8672-4DAE-8794-756A9AC37C0D}">
      <dgm:prSet/>
      <dgm:spPr/>
      <dgm:t>
        <a:bodyPr/>
        <a:lstStyle/>
        <a:p>
          <a:endParaRPr lang="en-US"/>
        </a:p>
      </dgm:t>
    </dgm:pt>
    <dgm:pt modelId="{2D4D564C-8617-4323-AFBB-2FE2D27452CD}" type="sibTrans" cxnId="{50DA9B0D-8672-4DAE-8794-756A9AC37C0D}">
      <dgm:prSet/>
      <dgm:spPr/>
      <dgm:t>
        <a:bodyPr/>
        <a:lstStyle/>
        <a:p>
          <a:endParaRPr lang="en-US"/>
        </a:p>
      </dgm:t>
    </dgm:pt>
    <dgm:pt modelId="{F4393096-E3D0-43F9-82CD-BC29AB5A196F}">
      <dgm:prSet phldrT="[Text]" custT="1"/>
      <dgm:spPr>
        <a:solidFill>
          <a:schemeClr val="accent1"/>
        </a:solidFill>
      </dgm:spPr>
      <dgm:t>
        <a:bodyPr/>
        <a:lstStyle/>
        <a:p>
          <a:r>
            <a:rPr lang="en-US" sz="1400" b="1" dirty="0" err="1" smtClean="0"/>
            <a:t>Leiðrétta</a:t>
          </a:r>
          <a:endParaRPr lang="en-US" sz="1400" b="1" dirty="0" smtClean="0"/>
        </a:p>
        <a:p>
          <a:r>
            <a:rPr lang="en-US" sz="1400" b="0" dirty="0" smtClean="0"/>
            <a:t>Act</a:t>
          </a:r>
          <a:endParaRPr lang="en-US" sz="1400" b="0" dirty="0"/>
        </a:p>
      </dgm:t>
    </dgm:pt>
    <dgm:pt modelId="{45902F9C-178A-4C3B-9767-14C41DD569C8}" type="parTrans" cxnId="{51A1B6C4-6B31-4CD0-AE46-F083EA895933}">
      <dgm:prSet/>
      <dgm:spPr/>
      <dgm:t>
        <a:bodyPr/>
        <a:lstStyle/>
        <a:p>
          <a:endParaRPr lang="en-US"/>
        </a:p>
      </dgm:t>
    </dgm:pt>
    <dgm:pt modelId="{3A5D03AE-AC55-4BDA-BF6D-5A9F8C12AAD1}" type="sibTrans" cxnId="{51A1B6C4-6B31-4CD0-AE46-F083EA895933}">
      <dgm:prSet/>
      <dgm:spPr/>
      <dgm:t>
        <a:bodyPr/>
        <a:lstStyle/>
        <a:p>
          <a:endParaRPr lang="en-US"/>
        </a:p>
      </dgm:t>
    </dgm:pt>
    <dgm:pt modelId="{127950DD-5763-47A2-A732-4EA47030DB44}">
      <dgm:prSet phldrT="[Text]" custT="1"/>
      <dgm:spPr>
        <a:ln w="38100">
          <a:solidFill>
            <a:schemeClr val="accent1"/>
          </a:solidFill>
        </a:ln>
      </dgm:spPr>
      <dgm:t>
        <a:bodyPr/>
        <a:lstStyle/>
        <a:p>
          <a:pPr algn="l"/>
          <a:endParaRPr lang="en-US" sz="1000" dirty="0">
            <a:solidFill>
              <a:sysClr val="windowText" lastClr="000000"/>
            </a:solidFill>
          </a:endParaRPr>
        </a:p>
      </dgm:t>
    </dgm:pt>
    <dgm:pt modelId="{5F6297A9-752B-4AFD-BE11-093D206EC1BF}" type="parTrans" cxnId="{50C222E0-8F8B-4616-9476-F64A2604A6EC}">
      <dgm:prSet/>
      <dgm:spPr/>
      <dgm:t>
        <a:bodyPr/>
        <a:lstStyle/>
        <a:p>
          <a:endParaRPr lang="en-US"/>
        </a:p>
      </dgm:t>
    </dgm:pt>
    <dgm:pt modelId="{D0679A9D-0D97-42FC-B3E7-D95EEACAD5F1}" type="sibTrans" cxnId="{50C222E0-8F8B-4616-9476-F64A2604A6EC}">
      <dgm:prSet/>
      <dgm:spPr/>
      <dgm:t>
        <a:bodyPr/>
        <a:lstStyle/>
        <a:p>
          <a:endParaRPr lang="en-US"/>
        </a:p>
      </dgm:t>
    </dgm:pt>
    <dgm:pt modelId="{D30C03F9-BD5C-4EBF-B0E5-B916FE6F2842}">
      <dgm:prSet phldrT="[Text]" custT="1"/>
      <dgm:spPr>
        <a:ln w="38100">
          <a:solidFill>
            <a:schemeClr val="accent1"/>
          </a:solidFill>
        </a:ln>
      </dgm:spPr>
      <dgm:t>
        <a:bodyPr/>
        <a:lstStyle/>
        <a:p>
          <a:pPr algn="l"/>
          <a:r>
            <a:rPr lang="en-US" sz="1000" dirty="0" err="1">
              <a:solidFill>
                <a:srgbClr val="FF0000"/>
              </a:solidFill>
            </a:rPr>
            <a:t>Tækifæri</a:t>
          </a:r>
          <a:r>
            <a:rPr lang="en-US" sz="1000" dirty="0">
              <a:solidFill>
                <a:srgbClr val="FF0000"/>
              </a:solidFill>
            </a:rPr>
            <a:t> </a:t>
          </a:r>
          <a:r>
            <a:rPr lang="en-US" sz="1000" dirty="0" err="1">
              <a:solidFill>
                <a:srgbClr val="FF0000"/>
              </a:solidFill>
            </a:rPr>
            <a:t>til</a:t>
          </a:r>
          <a:r>
            <a:rPr lang="en-US" sz="1000" dirty="0">
              <a:solidFill>
                <a:srgbClr val="FF0000"/>
              </a:solidFill>
            </a:rPr>
            <a:t> </a:t>
          </a:r>
          <a:r>
            <a:rPr lang="en-US" sz="1000" dirty="0" err="1">
              <a:solidFill>
                <a:srgbClr val="FF0000"/>
              </a:solidFill>
            </a:rPr>
            <a:t>umbóta</a:t>
          </a:r>
          <a:r>
            <a:rPr lang="en-US" sz="1000" dirty="0">
              <a:solidFill>
                <a:srgbClr val="FF0000"/>
              </a:solidFill>
            </a:rPr>
            <a:t> </a:t>
          </a:r>
          <a:r>
            <a:rPr lang="en-US" sz="1000" dirty="0" err="1">
              <a:solidFill>
                <a:srgbClr val="FF0000"/>
              </a:solidFill>
            </a:rPr>
            <a:t>greind</a:t>
          </a:r>
          <a:r>
            <a:rPr lang="en-US" sz="1000" dirty="0">
              <a:solidFill>
                <a:srgbClr val="FF0000"/>
              </a:solidFill>
            </a:rPr>
            <a:t> og </a:t>
          </a:r>
          <a:r>
            <a:rPr lang="en-US" sz="1000" dirty="0" err="1">
              <a:solidFill>
                <a:srgbClr val="FF0000"/>
              </a:solidFill>
            </a:rPr>
            <a:t>skipulögð</a:t>
          </a:r>
          <a:endParaRPr lang="en-US" sz="1000" dirty="0">
            <a:solidFill>
              <a:srgbClr val="FF0000"/>
            </a:solidFill>
          </a:endParaRPr>
        </a:p>
      </dgm:t>
    </dgm:pt>
    <dgm:pt modelId="{69D23C27-5D6E-4F53-B72D-1371071D3486}" type="parTrans" cxnId="{F2800CB4-F7BF-4567-A21B-6BD3802674EC}">
      <dgm:prSet/>
      <dgm:spPr/>
      <dgm:t>
        <a:bodyPr/>
        <a:lstStyle/>
        <a:p>
          <a:endParaRPr lang="en-US"/>
        </a:p>
      </dgm:t>
    </dgm:pt>
    <dgm:pt modelId="{A53E01FD-1A03-4C79-8865-E1CA256EF3E1}" type="sibTrans" cxnId="{F2800CB4-F7BF-4567-A21B-6BD3802674EC}">
      <dgm:prSet/>
      <dgm:spPr/>
      <dgm:t>
        <a:bodyPr/>
        <a:lstStyle/>
        <a:p>
          <a:endParaRPr lang="en-US"/>
        </a:p>
      </dgm:t>
    </dgm:pt>
    <dgm:pt modelId="{D05E3F6D-43ED-48EF-8939-B2FD9BCBD01A}">
      <dgm:prSet custT="1"/>
      <dgm:spPr>
        <a:ln w="38100">
          <a:solidFill>
            <a:schemeClr val="accent1"/>
          </a:solidFill>
        </a:ln>
      </dgm:spPr>
      <dgm:t>
        <a:bodyPr/>
        <a:lstStyle/>
        <a:p>
          <a:r>
            <a:rPr lang="en-US" sz="1000" dirty="0" err="1">
              <a:solidFill>
                <a:sysClr val="windowText" lastClr="000000"/>
              </a:solidFill>
            </a:rPr>
            <a:t>Breytingar</a:t>
          </a:r>
          <a:r>
            <a:rPr lang="en-US" sz="1000" dirty="0">
              <a:solidFill>
                <a:sysClr val="windowText" lastClr="000000"/>
              </a:solidFill>
            </a:rPr>
            <a:t> </a:t>
          </a:r>
          <a:r>
            <a:rPr lang="en-US" sz="1000" dirty="0" err="1">
              <a:solidFill>
                <a:sysClr val="windowText" lastClr="000000"/>
              </a:solidFill>
            </a:rPr>
            <a:t>framkvæmdar</a:t>
          </a:r>
          <a:endParaRPr lang="en-US" sz="1000" dirty="0">
            <a:solidFill>
              <a:sysClr val="windowText" lastClr="000000"/>
            </a:solidFill>
          </a:endParaRPr>
        </a:p>
      </dgm:t>
    </dgm:pt>
    <dgm:pt modelId="{D24C40E3-80D3-49E0-AD84-5EC42AA14478}" type="parTrans" cxnId="{45B73162-CECE-4198-A14C-665A9382758C}">
      <dgm:prSet/>
      <dgm:spPr/>
      <dgm:t>
        <a:bodyPr/>
        <a:lstStyle/>
        <a:p>
          <a:endParaRPr lang="en-US"/>
        </a:p>
      </dgm:t>
    </dgm:pt>
    <dgm:pt modelId="{6E46F6AD-BAAA-49B1-B5FB-A9E3A9ACB0AB}" type="sibTrans" cxnId="{45B73162-CECE-4198-A14C-665A9382758C}">
      <dgm:prSet/>
      <dgm:spPr/>
      <dgm:t>
        <a:bodyPr/>
        <a:lstStyle/>
        <a:p>
          <a:endParaRPr lang="en-US"/>
        </a:p>
      </dgm:t>
    </dgm:pt>
    <dgm:pt modelId="{C1A63A8E-04BB-49E5-ABAB-613DA6D49FFC}">
      <dgm:prSet phldrT="[Text]" custT="1"/>
      <dgm:spPr>
        <a:ln w="28575">
          <a:solidFill>
            <a:schemeClr val="accent1">
              <a:lumMod val="75000"/>
            </a:schemeClr>
          </a:solidFill>
        </a:ln>
      </dgm:spPr>
      <dgm:t>
        <a:bodyPr/>
        <a:lstStyle/>
        <a:p>
          <a:r>
            <a:rPr lang="en-US" sz="1000" dirty="0" err="1">
              <a:ln>
                <a:noFill/>
              </a:ln>
              <a:solidFill>
                <a:sysClr val="windowText" lastClr="000000"/>
              </a:solidFill>
            </a:rPr>
            <a:t>Breytingum</a:t>
          </a:r>
          <a:r>
            <a:rPr lang="en-US" sz="1000" dirty="0">
              <a:ln>
                <a:noFill/>
              </a:ln>
              <a:solidFill>
                <a:sysClr val="windowText" lastClr="000000"/>
              </a:solidFill>
            </a:rPr>
            <a:t> </a:t>
          </a:r>
          <a:r>
            <a:rPr lang="en-US" sz="1000" dirty="0" err="1">
              <a:ln>
                <a:noFill/>
              </a:ln>
              <a:solidFill>
                <a:sysClr val="windowText" lastClr="000000"/>
              </a:solidFill>
            </a:rPr>
            <a:t>fylgt</a:t>
          </a:r>
          <a:r>
            <a:rPr lang="en-US" sz="1000" dirty="0">
              <a:ln>
                <a:noFill/>
              </a:ln>
              <a:solidFill>
                <a:sysClr val="windowText" lastClr="000000"/>
              </a:solidFill>
            </a:rPr>
            <a:t> </a:t>
          </a:r>
          <a:r>
            <a:rPr lang="en-US" sz="1000" dirty="0" err="1">
              <a:ln>
                <a:noFill/>
              </a:ln>
              <a:solidFill>
                <a:sysClr val="windowText" lastClr="000000"/>
              </a:solidFill>
            </a:rPr>
            <a:t>eftir</a:t>
          </a:r>
          <a:endParaRPr lang="en-US" sz="1000" dirty="0">
            <a:ln>
              <a:noFill/>
            </a:ln>
            <a:solidFill>
              <a:sysClr val="windowText" lastClr="000000"/>
            </a:solidFill>
          </a:endParaRPr>
        </a:p>
      </dgm:t>
    </dgm:pt>
    <dgm:pt modelId="{39ABDD8B-C906-4121-80B0-FA15DB458630}" type="parTrans" cxnId="{45F950C3-E590-45E1-BEFA-451B53A3066C}">
      <dgm:prSet/>
      <dgm:spPr/>
      <dgm:t>
        <a:bodyPr/>
        <a:lstStyle/>
        <a:p>
          <a:endParaRPr lang="en-US"/>
        </a:p>
      </dgm:t>
    </dgm:pt>
    <dgm:pt modelId="{ECD32BAF-37B0-4A16-8041-977D8CDD66C8}" type="sibTrans" cxnId="{45F950C3-E590-45E1-BEFA-451B53A3066C}">
      <dgm:prSet/>
      <dgm:spPr/>
      <dgm:t>
        <a:bodyPr/>
        <a:lstStyle/>
        <a:p>
          <a:endParaRPr lang="en-US"/>
        </a:p>
      </dgm:t>
    </dgm:pt>
    <dgm:pt modelId="{82C8F423-3C0F-4A72-9832-2D8099C8078E}">
      <dgm:prSet phldrT="[Text]" custT="1"/>
      <dgm:spPr>
        <a:ln w="28575">
          <a:solidFill>
            <a:schemeClr val="accent1">
              <a:lumMod val="75000"/>
            </a:schemeClr>
          </a:solidFill>
        </a:ln>
      </dgm:spPr>
      <dgm:t>
        <a:bodyPr/>
        <a:lstStyle/>
        <a:p>
          <a:r>
            <a:rPr lang="en-US" sz="1000" dirty="0" err="1" smtClean="0">
              <a:ln>
                <a:noFill/>
              </a:ln>
              <a:solidFill>
                <a:sysClr val="windowText" lastClr="000000"/>
              </a:solidFill>
            </a:rPr>
            <a:t>Koma</a:t>
          </a:r>
          <a:r>
            <a:rPr lang="en-US" sz="1000" dirty="0" smtClean="0">
              <a:ln>
                <a:noFill/>
              </a:ln>
              <a:solidFill>
                <a:sysClr val="windowText" lastClr="000000"/>
              </a:solidFill>
            </a:rPr>
            <a:t> </a:t>
          </a:r>
          <a:r>
            <a:rPr lang="en-US" sz="1000" dirty="0" err="1">
              <a:ln>
                <a:noFill/>
              </a:ln>
              <a:solidFill>
                <a:sysClr val="windowText" lastClr="000000"/>
              </a:solidFill>
            </a:rPr>
            <a:t>með</a:t>
          </a:r>
          <a:r>
            <a:rPr lang="en-US" sz="1000" dirty="0">
              <a:ln>
                <a:noFill/>
              </a:ln>
              <a:solidFill>
                <a:sysClr val="windowText" lastClr="000000"/>
              </a:solidFill>
            </a:rPr>
            <a:t> </a:t>
          </a:r>
          <a:r>
            <a:rPr lang="en-US" sz="1000" dirty="0" err="1">
              <a:ln>
                <a:noFill/>
              </a:ln>
              <a:solidFill>
                <a:sysClr val="windowText" lastClr="000000"/>
              </a:solidFill>
            </a:rPr>
            <a:t>nýjar</a:t>
          </a:r>
          <a:r>
            <a:rPr lang="en-US" sz="1000" dirty="0">
              <a:ln>
                <a:noFill/>
              </a:ln>
              <a:solidFill>
                <a:sysClr val="windowText" lastClr="000000"/>
              </a:solidFill>
            </a:rPr>
            <a:t> </a:t>
          </a:r>
          <a:r>
            <a:rPr lang="en-US" sz="1000" dirty="0" err="1">
              <a:ln>
                <a:noFill/>
              </a:ln>
              <a:solidFill>
                <a:sysClr val="windowText" lastClr="000000"/>
              </a:solidFill>
            </a:rPr>
            <a:t>lausnir</a:t>
          </a:r>
          <a:r>
            <a:rPr lang="en-US" sz="1000" dirty="0">
              <a:ln>
                <a:noFill/>
              </a:ln>
              <a:solidFill>
                <a:sysClr val="windowText" lastClr="000000"/>
              </a:solidFill>
            </a:rPr>
            <a:t> </a:t>
          </a:r>
          <a:r>
            <a:rPr lang="en-US" sz="1000" dirty="0" err="1">
              <a:ln>
                <a:noFill/>
              </a:ln>
              <a:solidFill>
                <a:sysClr val="windowText" lastClr="000000"/>
              </a:solidFill>
            </a:rPr>
            <a:t>ef</a:t>
          </a:r>
          <a:r>
            <a:rPr lang="en-US" sz="1000" dirty="0">
              <a:ln>
                <a:noFill/>
              </a:ln>
              <a:solidFill>
                <a:sysClr val="windowText" lastClr="000000"/>
              </a:solidFill>
            </a:rPr>
            <a:t> </a:t>
          </a:r>
          <a:r>
            <a:rPr lang="en-US" sz="1000" dirty="0" err="1">
              <a:ln>
                <a:noFill/>
              </a:ln>
              <a:solidFill>
                <a:sysClr val="windowText" lastClr="000000"/>
              </a:solidFill>
            </a:rPr>
            <a:t>markmið</a:t>
          </a:r>
          <a:r>
            <a:rPr lang="en-US" sz="1000" dirty="0">
              <a:ln>
                <a:noFill/>
              </a:ln>
              <a:solidFill>
                <a:sysClr val="windowText" lastClr="000000"/>
              </a:solidFill>
            </a:rPr>
            <a:t> </a:t>
          </a:r>
          <a:r>
            <a:rPr lang="en-US" sz="1000" dirty="0" err="1">
              <a:ln>
                <a:noFill/>
              </a:ln>
              <a:solidFill>
                <a:sysClr val="windowText" lastClr="000000"/>
              </a:solidFill>
            </a:rPr>
            <a:t>nást</a:t>
          </a:r>
          <a:r>
            <a:rPr lang="en-US" sz="1000" dirty="0">
              <a:ln>
                <a:noFill/>
              </a:ln>
              <a:solidFill>
                <a:sysClr val="windowText" lastClr="000000"/>
              </a:solidFill>
            </a:rPr>
            <a:t> </a:t>
          </a:r>
          <a:r>
            <a:rPr lang="en-US" sz="1000" dirty="0" err="1">
              <a:ln>
                <a:noFill/>
              </a:ln>
              <a:solidFill>
                <a:sysClr val="windowText" lastClr="000000"/>
              </a:solidFill>
            </a:rPr>
            <a:t>ekki</a:t>
          </a:r>
          <a:endParaRPr lang="en-US" sz="1000" dirty="0">
            <a:ln>
              <a:noFill/>
            </a:ln>
            <a:solidFill>
              <a:sysClr val="windowText" lastClr="000000"/>
            </a:solidFill>
          </a:endParaRPr>
        </a:p>
      </dgm:t>
    </dgm:pt>
    <dgm:pt modelId="{2FB40596-CD5E-48E9-8AAD-515FB892A8FF}" type="parTrans" cxnId="{E10570E4-F9DA-44B8-8678-164C34F34CB2}">
      <dgm:prSet/>
      <dgm:spPr/>
      <dgm:t>
        <a:bodyPr/>
        <a:lstStyle/>
        <a:p>
          <a:endParaRPr lang="en-US"/>
        </a:p>
      </dgm:t>
    </dgm:pt>
    <dgm:pt modelId="{677C2E8A-FFED-4C44-BC20-4BFDB81DC7B8}" type="sibTrans" cxnId="{E10570E4-F9DA-44B8-8678-164C34F34CB2}">
      <dgm:prSet/>
      <dgm:spPr/>
      <dgm:t>
        <a:bodyPr/>
        <a:lstStyle/>
        <a:p>
          <a:endParaRPr lang="en-US"/>
        </a:p>
      </dgm:t>
    </dgm:pt>
    <dgm:pt modelId="{7DFA544B-14D1-4B63-B494-7CB4C0139FA2}">
      <dgm:prSet phldrT="[Text]" custT="1"/>
      <dgm:spPr>
        <a:ln w="28575">
          <a:solidFill>
            <a:schemeClr val="accent1">
              <a:lumMod val="75000"/>
            </a:schemeClr>
          </a:solidFill>
        </a:ln>
      </dgm:spPr>
      <dgm:t>
        <a:bodyPr/>
        <a:lstStyle/>
        <a:p>
          <a:r>
            <a:rPr lang="en-US" sz="1000" dirty="0" err="1">
              <a:ln>
                <a:noFill/>
              </a:ln>
              <a:solidFill>
                <a:sysClr val="windowText" lastClr="000000"/>
              </a:solidFill>
            </a:rPr>
            <a:t>Læra</a:t>
          </a:r>
          <a:r>
            <a:rPr lang="en-US" sz="1000" dirty="0">
              <a:ln>
                <a:noFill/>
              </a:ln>
              <a:solidFill>
                <a:sysClr val="windowText" lastClr="000000"/>
              </a:solidFill>
            </a:rPr>
            <a:t> </a:t>
          </a:r>
          <a:r>
            <a:rPr lang="en-US" sz="1000" dirty="0" err="1">
              <a:ln>
                <a:noFill/>
              </a:ln>
              <a:solidFill>
                <a:sysClr val="windowText" lastClr="000000"/>
              </a:solidFill>
            </a:rPr>
            <a:t>af</a:t>
          </a:r>
          <a:r>
            <a:rPr lang="en-US" sz="1000" dirty="0">
              <a:ln>
                <a:noFill/>
              </a:ln>
              <a:solidFill>
                <a:sysClr val="windowText" lastClr="000000"/>
              </a:solidFill>
            </a:rPr>
            <a:t> </a:t>
          </a:r>
          <a:r>
            <a:rPr lang="en-US" sz="1000" dirty="0" err="1">
              <a:ln>
                <a:noFill/>
              </a:ln>
              <a:solidFill>
                <a:sysClr val="windowText" lastClr="000000"/>
              </a:solidFill>
            </a:rPr>
            <a:t>mistökum</a:t>
          </a:r>
          <a:endParaRPr lang="en-US" sz="1000" dirty="0">
            <a:ln>
              <a:noFill/>
            </a:ln>
            <a:solidFill>
              <a:sysClr val="windowText" lastClr="000000"/>
            </a:solidFill>
          </a:endParaRPr>
        </a:p>
      </dgm:t>
    </dgm:pt>
    <dgm:pt modelId="{1212547C-F1FC-45E5-A94C-9F1A9A7DE82D}" type="parTrans" cxnId="{1F47621C-B38A-414C-AFC3-E683E8FC6437}">
      <dgm:prSet/>
      <dgm:spPr/>
      <dgm:t>
        <a:bodyPr/>
        <a:lstStyle/>
        <a:p>
          <a:endParaRPr lang="en-US"/>
        </a:p>
      </dgm:t>
    </dgm:pt>
    <dgm:pt modelId="{7EDBB84F-C791-4618-A029-A128B8AF877A}" type="sibTrans" cxnId="{1F47621C-B38A-414C-AFC3-E683E8FC6437}">
      <dgm:prSet/>
      <dgm:spPr/>
      <dgm:t>
        <a:bodyPr/>
        <a:lstStyle/>
        <a:p>
          <a:endParaRPr lang="en-US"/>
        </a:p>
      </dgm:t>
    </dgm:pt>
    <dgm:pt modelId="{82E80F3D-61A1-45B2-B378-8A123DD5BDF3}">
      <dgm:prSet custT="1"/>
      <dgm:spPr>
        <a:ln w="38100">
          <a:solidFill>
            <a:schemeClr val="accent1"/>
          </a:solidFill>
        </a:ln>
      </dgm:spPr>
      <dgm:t>
        <a:bodyPr/>
        <a:lstStyle/>
        <a:p>
          <a:endParaRPr lang="en-US" sz="1200" dirty="0">
            <a:solidFill>
              <a:sysClr val="windowText" lastClr="000000"/>
            </a:solidFill>
          </a:endParaRPr>
        </a:p>
      </dgm:t>
    </dgm:pt>
    <dgm:pt modelId="{431A2368-8BF0-42E8-9985-62772F02F759}" type="parTrans" cxnId="{1BE64928-982E-47FA-A804-4AFDFC179187}">
      <dgm:prSet/>
      <dgm:spPr/>
      <dgm:t>
        <a:bodyPr/>
        <a:lstStyle/>
        <a:p>
          <a:endParaRPr lang="en-US"/>
        </a:p>
      </dgm:t>
    </dgm:pt>
    <dgm:pt modelId="{792CD7EA-F5A5-4B33-A783-5DB0D5FA54DD}" type="sibTrans" cxnId="{1BE64928-982E-47FA-A804-4AFDFC179187}">
      <dgm:prSet/>
      <dgm:spPr/>
      <dgm:t>
        <a:bodyPr/>
        <a:lstStyle/>
        <a:p>
          <a:endParaRPr lang="en-US"/>
        </a:p>
      </dgm:t>
    </dgm:pt>
    <dgm:pt modelId="{78FE678B-6C0C-47CE-BD3B-AA5DCD592C24}">
      <dgm:prSet custT="1"/>
      <dgm:spPr>
        <a:ln w="38100">
          <a:solidFill>
            <a:schemeClr val="accent1"/>
          </a:solidFill>
        </a:ln>
      </dgm:spPr>
      <dgm:t>
        <a:bodyPr/>
        <a:lstStyle/>
        <a:p>
          <a:endParaRPr lang="en-US" sz="1200" dirty="0">
            <a:solidFill>
              <a:sysClr val="windowText" lastClr="000000"/>
            </a:solidFill>
          </a:endParaRPr>
        </a:p>
      </dgm:t>
    </dgm:pt>
    <dgm:pt modelId="{56D0DDA3-3C2B-477D-B780-7BDC7C76A126}" type="parTrans" cxnId="{AF4B77EF-D661-45E2-850E-9927DD80240D}">
      <dgm:prSet/>
      <dgm:spPr/>
      <dgm:t>
        <a:bodyPr/>
        <a:lstStyle/>
        <a:p>
          <a:endParaRPr lang="en-US"/>
        </a:p>
      </dgm:t>
    </dgm:pt>
    <dgm:pt modelId="{F9639F98-3C67-4B50-ADB0-36F7849C77B8}" type="sibTrans" cxnId="{AF4B77EF-D661-45E2-850E-9927DD80240D}">
      <dgm:prSet/>
      <dgm:spPr/>
      <dgm:t>
        <a:bodyPr/>
        <a:lstStyle/>
        <a:p>
          <a:endParaRPr lang="en-US"/>
        </a:p>
      </dgm:t>
    </dgm:pt>
    <dgm:pt modelId="{28648B1A-F4C1-4A9B-AC8B-717AF0803410}">
      <dgm:prSet custT="1"/>
      <dgm:spPr/>
      <dgm:t>
        <a:bodyPr/>
        <a:lstStyle/>
        <a:p>
          <a:r>
            <a:rPr lang="en-US" sz="1000" dirty="0" err="1" smtClean="0">
              <a:solidFill>
                <a:sysClr val="windowText" lastClr="000000"/>
              </a:solidFill>
            </a:rPr>
            <a:t>Fara</a:t>
          </a:r>
          <a:r>
            <a:rPr lang="en-US" sz="1000" smtClean="0">
              <a:solidFill>
                <a:sysClr val="windowText" lastClr="000000"/>
              </a:solidFill>
            </a:rPr>
            <a:t> </a:t>
          </a:r>
          <a:r>
            <a:rPr lang="en-US" sz="1000" dirty="0" err="1" smtClean="0">
              <a:solidFill>
                <a:sysClr val="windowText" lastClr="000000"/>
              </a:solidFill>
            </a:rPr>
            <a:t>yfir</a:t>
          </a:r>
          <a:r>
            <a:rPr lang="en-US" sz="1000" dirty="0" smtClean="0">
              <a:solidFill>
                <a:sysClr val="windowText" lastClr="000000"/>
              </a:solidFill>
            </a:rPr>
            <a:t> </a:t>
          </a:r>
          <a:r>
            <a:rPr lang="en-US" sz="1000" dirty="0" err="1" smtClean="0">
              <a:solidFill>
                <a:sysClr val="windowText" lastClr="000000"/>
              </a:solidFill>
            </a:rPr>
            <a:t>umbætur</a:t>
          </a:r>
          <a:endParaRPr lang="en-US" sz="1000" dirty="0">
            <a:solidFill>
              <a:sysClr val="windowText" lastClr="000000"/>
            </a:solidFill>
          </a:endParaRPr>
        </a:p>
      </dgm:t>
    </dgm:pt>
    <dgm:pt modelId="{9488180E-2A5F-4404-8A1C-54D201CF35CD}" type="parTrans" cxnId="{95AEF633-F467-4D51-8A95-0CAE310211FF}">
      <dgm:prSet/>
      <dgm:spPr/>
      <dgm:t>
        <a:bodyPr/>
        <a:lstStyle/>
        <a:p>
          <a:endParaRPr lang="en-US"/>
        </a:p>
      </dgm:t>
    </dgm:pt>
    <dgm:pt modelId="{3BF936CA-EADA-4ED3-9D9A-31136F69790A}" type="sibTrans" cxnId="{95AEF633-F467-4D51-8A95-0CAE310211FF}">
      <dgm:prSet/>
      <dgm:spPr/>
      <dgm:t>
        <a:bodyPr/>
        <a:lstStyle/>
        <a:p>
          <a:endParaRPr lang="en-US"/>
        </a:p>
      </dgm:t>
    </dgm:pt>
    <dgm:pt modelId="{58FA631F-5FA4-496E-8456-BE4C500EC317}">
      <dgm:prSet custT="1"/>
      <dgm:spPr/>
      <dgm:t>
        <a:bodyPr/>
        <a:lstStyle/>
        <a:p>
          <a:r>
            <a:rPr lang="en-US" sz="1000" dirty="0" err="1" smtClean="0">
              <a:solidFill>
                <a:sysClr val="windowText" lastClr="000000"/>
              </a:solidFill>
            </a:rPr>
            <a:t>Markmiðum</a:t>
          </a:r>
          <a:r>
            <a:rPr lang="en-US" sz="1000" dirty="0" smtClean="0">
              <a:solidFill>
                <a:sysClr val="windowText" lastClr="000000"/>
              </a:solidFill>
            </a:rPr>
            <a:t> </a:t>
          </a:r>
          <a:r>
            <a:rPr lang="en-US" sz="1000" dirty="0" err="1" smtClean="0">
              <a:solidFill>
                <a:sysClr val="windowText" lastClr="000000"/>
              </a:solidFill>
            </a:rPr>
            <a:t>umbóta</a:t>
          </a:r>
          <a:r>
            <a:rPr lang="en-US" sz="1000" dirty="0" smtClean="0">
              <a:solidFill>
                <a:sysClr val="windowText" lastClr="000000"/>
              </a:solidFill>
            </a:rPr>
            <a:t> </a:t>
          </a:r>
          <a:r>
            <a:rPr lang="en-US" sz="1000" dirty="0" err="1" smtClean="0">
              <a:solidFill>
                <a:sysClr val="windowText" lastClr="000000"/>
              </a:solidFill>
            </a:rPr>
            <a:t>náð</a:t>
          </a:r>
          <a:r>
            <a:rPr lang="en-US" sz="1000" dirty="0" smtClean="0">
              <a:solidFill>
                <a:sysClr val="windowText" lastClr="000000"/>
              </a:solidFill>
            </a:rPr>
            <a:t> </a:t>
          </a:r>
          <a:r>
            <a:rPr lang="en-US" sz="1000" dirty="0" err="1" smtClean="0">
              <a:solidFill>
                <a:sysClr val="windowText" lastClr="000000"/>
              </a:solidFill>
            </a:rPr>
            <a:t>eða</a:t>
          </a:r>
          <a:r>
            <a:rPr lang="en-US" sz="1000" dirty="0" smtClean="0">
              <a:solidFill>
                <a:sysClr val="windowText" lastClr="000000"/>
              </a:solidFill>
            </a:rPr>
            <a:t> </a:t>
          </a:r>
          <a:r>
            <a:rPr lang="en-US" sz="1000" dirty="0" err="1" smtClean="0">
              <a:solidFill>
                <a:sysClr val="windowText" lastClr="000000"/>
              </a:solidFill>
            </a:rPr>
            <a:t>ekki</a:t>
          </a:r>
          <a:r>
            <a:rPr lang="en-US" sz="1000" dirty="0" smtClean="0">
              <a:solidFill>
                <a:sysClr val="windowText" lastClr="000000"/>
              </a:solidFill>
            </a:rPr>
            <a:t> </a:t>
          </a:r>
          <a:r>
            <a:rPr lang="en-US" sz="1000" dirty="0" err="1" smtClean="0">
              <a:solidFill>
                <a:sysClr val="windowText" lastClr="000000"/>
              </a:solidFill>
            </a:rPr>
            <a:t>náð</a:t>
          </a:r>
          <a:endParaRPr lang="en-US" sz="1000" dirty="0">
            <a:solidFill>
              <a:sysClr val="windowText" lastClr="000000"/>
            </a:solidFill>
          </a:endParaRPr>
        </a:p>
      </dgm:t>
    </dgm:pt>
    <dgm:pt modelId="{3D77CB32-720D-47C1-82F4-1A6C0AF35F9B}" type="parTrans" cxnId="{8F87494A-0FB1-4162-AE2A-B81E444A7678}">
      <dgm:prSet/>
      <dgm:spPr/>
      <dgm:t>
        <a:bodyPr/>
        <a:lstStyle/>
        <a:p>
          <a:endParaRPr lang="en-US"/>
        </a:p>
      </dgm:t>
    </dgm:pt>
    <dgm:pt modelId="{5C61A2B7-52E0-45F0-B839-EEFA45508767}" type="sibTrans" cxnId="{8F87494A-0FB1-4162-AE2A-B81E444A7678}">
      <dgm:prSet/>
      <dgm:spPr/>
      <dgm:t>
        <a:bodyPr/>
        <a:lstStyle/>
        <a:p>
          <a:endParaRPr lang="en-US"/>
        </a:p>
      </dgm:t>
    </dgm:pt>
    <dgm:pt modelId="{0D8E25AB-A1AC-4E9D-8B11-5566461A07FB}">
      <dgm:prSet phldrT="[Text]" custT="1"/>
      <dgm:spPr>
        <a:ln w="38100">
          <a:solidFill>
            <a:schemeClr val="accent1"/>
          </a:solidFill>
        </a:ln>
      </dgm:spPr>
      <dgm:t>
        <a:bodyPr/>
        <a:lstStyle/>
        <a:p>
          <a:pPr algn="l"/>
          <a:endParaRPr lang="en-US" sz="1200" dirty="0">
            <a:solidFill>
              <a:sysClr val="windowText" lastClr="000000"/>
            </a:solidFill>
          </a:endParaRPr>
        </a:p>
      </dgm:t>
    </dgm:pt>
    <dgm:pt modelId="{D2924524-9BAA-429A-9BC3-428F9360E936}" type="parTrans" cxnId="{9727AC78-5AD0-475B-B40C-01CF500618C3}">
      <dgm:prSet/>
      <dgm:spPr/>
      <dgm:t>
        <a:bodyPr/>
        <a:lstStyle/>
        <a:p>
          <a:endParaRPr lang="en-US"/>
        </a:p>
      </dgm:t>
    </dgm:pt>
    <dgm:pt modelId="{30276974-E438-4CBD-9F0B-C73288DF22B3}" type="sibTrans" cxnId="{9727AC78-5AD0-475B-B40C-01CF500618C3}">
      <dgm:prSet/>
      <dgm:spPr/>
      <dgm:t>
        <a:bodyPr/>
        <a:lstStyle/>
        <a:p>
          <a:endParaRPr lang="en-US"/>
        </a:p>
      </dgm:t>
    </dgm:pt>
    <dgm:pt modelId="{18A5B318-BF8D-493A-840D-24917224B9D2}" type="pres">
      <dgm:prSet presAssocID="{B75DDD25-FE76-48CF-9149-E8E6AA2DC20D}" presName="cycleMatrixDiagram" presStyleCnt="0">
        <dgm:presLayoutVars>
          <dgm:chMax val="1"/>
          <dgm:dir/>
          <dgm:animLvl val="lvl"/>
          <dgm:resizeHandles val="exact"/>
        </dgm:presLayoutVars>
      </dgm:prSet>
      <dgm:spPr/>
      <dgm:t>
        <a:bodyPr/>
        <a:lstStyle/>
        <a:p>
          <a:endParaRPr lang="en-US"/>
        </a:p>
      </dgm:t>
    </dgm:pt>
    <dgm:pt modelId="{340AFE5B-EF4D-4409-89E4-550C6A20E740}" type="pres">
      <dgm:prSet presAssocID="{B75DDD25-FE76-48CF-9149-E8E6AA2DC20D}" presName="children" presStyleCnt="0"/>
      <dgm:spPr/>
    </dgm:pt>
    <dgm:pt modelId="{18F52A33-351B-4913-BA20-551D3C58C570}" type="pres">
      <dgm:prSet presAssocID="{B75DDD25-FE76-48CF-9149-E8E6AA2DC20D}" presName="child1group" presStyleCnt="0"/>
      <dgm:spPr/>
    </dgm:pt>
    <dgm:pt modelId="{C9EE589E-D3F0-443E-B8B6-6D182896DF08}" type="pres">
      <dgm:prSet presAssocID="{B75DDD25-FE76-48CF-9149-E8E6AA2DC20D}" presName="child1" presStyleLbl="bgAcc1" presStyleIdx="0" presStyleCnt="4" custLinFactY="100000" custLinFactNeighborX="-2946" custLinFactNeighborY="119943"/>
      <dgm:spPr/>
      <dgm:t>
        <a:bodyPr/>
        <a:lstStyle/>
        <a:p>
          <a:endParaRPr lang="en-US"/>
        </a:p>
      </dgm:t>
    </dgm:pt>
    <dgm:pt modelId="{453BC194-C608-49BE-8A33-C5E96ECA8D13}" type="pres">
      <dgm:prSet presAssocID="{B75DDD25-FE76-48CF-9149-E8E6AA2DC20D}" presName="child1Text" presStyleLbl="bgAcc1" presStyleIdx="0" presStyleCnt="4">
        <dgm:presLayoutVars>
          <dgm:bulletEnabled val="1"/>
        </dgm:presLayoutVars>
      </dgm:prSet>
      <dgm:spPr/>
      <dgm:t>
        <a:bodyPr/>
        <a:lstStyle/>
        <a:p>
          <a:endParaRPr lang="en-US"/>
        </a:p>
      </dgm:t>
    </dgm:pt>
    <dgm:pt modelId="{77AB2DAD-8B50-46A6-A713-B3F4FBC5678A}" type="pres">
      <dgm:prSet presAssocID="{B75DDD25-FE76-48CF-9149-E8E6AA2DC20D}" presName="child2group" presStyleCnt="0"/>
      <dgm:spPr/>
    </dgm:pt>
    <dgm:pt modelId="{F4FD04EB-2B5C-40BF-8724-4D9A91FDDD0E}" type="pres">
      <dgm:prSet presAssocID="{B75DDD25-FE76-48CF-9149-E8E6AA2DC20D}" presName="child2" presStyleLbl="bgAcc1" presStyleIdx="1" presStyleCnt="4" custScaleX="87848" custLinFactX="-72180" custLinFactNeighborX="-100000" custLinFactNeighborY="8728"/>
      <dgm:spPr/>
      <dgm:t>
        <a:bodyPr/>
        <a:lstStyle/>
        <a:p>
          <a:endParaRPr lang="en-US"/>
        </a:p>
      </dgm:t>
    </dgm:pt>
    <dgm:pt modelId="{5348E3B2-E560-458A-9FFE-1DA2AB62E3B4}" type="pres">
      <dgm:prSet presAssocID="{B75DDD25-FE76-48CF-9149-E8E6AA2DC20D}" presName="child2Text" presStyleLbl="bgAcc1" presStyleIdx="1" presStyleCnt="4">
        <dgm:presLayoutVars>
          <dgm:bulletEnabled val="1"/>
        </dgm:presLayoutVars>
      </dgm:prSet>
      <dgm:spPr/>
      <dgm:t>
        <a:bodyPr/>
        <a:lstStyle/>
        <a:p>
          <a:endParaRPr lang="en-US"/>
        </a:p>
      </dgm:t>
    </dgm:pt>
    <dgm:pt modelId="{E6B78189-117F-46BB-B95D-76523023AC95}" type="pres">
      <dgm:prSet presAssocID="{B75DDD25-FE76-48CF-9149-E8E6AA2DC20D}" presName="child3group" presStyleCnt="0"/>
      <dgm:spPr/>
    </dgm:pt>
    <dgm:pt modelId="{F410913C-9816-4F78-965D-41B1AB71B8A0}" type="pres">
      <dgm:prSet presAssocID="{B75DDD25-FE76-48CF-9149-E8E6AA2DC20D}" presName="child3" presStyleLbl="bgAcc1" presStyleIdx="2" presStyleCnt="4" custLinFactY="-100000" custLinFactNeighborX="46390" custLinFactNeighborY="-106473"/>
      <dgm:spPr/>
      <dgm:t>
        <a:bodyPr/>
        <a:lstStyle/>
        <a:p>
          <a:endParaRPr lang="en-US"/>
        </a:p>
      </dgm:t>
    </dgm:pt>
    <dgm:pt modelId="{4DB1C481-03B7-4E6A-9EB9-AD8083B5683E}" type="pres">
      <dgm:prSet presAssocID="{B75DDD25-FE76-48CF-9149-E8E6AA2DC20D}" presName="child3Text" presStyleLbl="bgAcc1" presStyleIdx="2" presStyleCnt="4">
        <dgm:presLayoutVars>
          <dgm:bulletEnabled val="1"/>
        </dgm:presLayoutVars>
      </dgm:prSet>
      <dgm:spPr/>
      <dgm:t>
        <a:bodyPr/>
        <a:lstStyle/>
        <a:p>
          <a:endParaRPr lang="en-US"/>
        </a:p>
      </dgm:t>
    </dgm:pt>
    <dgm:pt modelId="{F341B928-2815-4EF7-9E20-365441AF14DA}" type="pres">
      <dgm:prSet presAssocID="{B75DDD25-FE76-48CF-9149-E8E6AA2DC20D}" presName="child4group" presStyleCnt="0"/>
      <dgm:spPr/>
    </dgm:pt>
    <dgm:pt modelId="{BD9A1BAD-3916-4F3E-A47A-C62CA3361F95}" type="pres">
      <dgm:prSet presAssocID="{B75DDD25-FE76-48CF-9149-E8E6AA2DC20D}" presName="child4" presStyleLbl="bgAcc1" presStyleIdx="3" presStyleCnt="4" custScaleX="74089" custScaleY="119640" custLinFactX="79060" custLinFactNeighborX="100000" custLinFactNeighborY="3975"/>
      <dgm:spPr/>
      <dgm:t>
        <a:bodyPr/>
        <a:lstStyle/>
        <a:p>
          <a:endParaRPr lang="en-US"/>
        </a:p>
      </dgm:t>
    </dgm:pt>
    <dgm:pt modelId="{0E14741E-F4E1-420D-AF78-5BE08BBE4CE8}" type="pres">
      <dgm:prSet presAssocID="{B75DDD25-FE76-48CF-9149-E8E6AA2DC20D}" presName="child4Text" presStyleLbl="bgAcc1" presStyleIdx="3" presStyleCnt="4">
        <dgm:presLayoutVars>
          <dgm:bulletEnabled val="1"/>
        </dgm:presLayoutVars>
      </dgm:prSet>
      <dgm:spPr/>
      <dgm:t>
        <a:bodyPr/>
        <a:lstStyle/>
        <a:p>
          <a:endParaRPr lang="en-US"/>
        </a:p>
      </dgm:t>
    </dgm:pt>
    <dgm:pt modelId="{2246B3C9-4502-41F1-A8E0-1F4E47E26AFD}" type="pres">
      <dgm:prSet presAssocID="{B75DDD25-FE76-48CF-9149-E8E6AA2DC20D}" presName="childPlaceholder" presStyleCnt="0"/>
      <dgm:spPr/>
    </dgm:pt>
    <dgm:pt modelId="{474D975D-96D8-4697-BF33-B5CE52BABF66}" type="pres">
      <dgm:prSet presAssocID="{B75DDD25-FE76-48CF-9149-E8E6AA2DC20D}" presName="circle" presStyleCnt="0"/>
      <dgm:spPr/>
    </dgm:pt>
    <dgm:pt modelId="{D29E9EDC-5240-4CAA-A2E4-79F59915F74F}" type="pres">
      <dgm:prSet presAssocID="{B75DDD25-FE76-48CF-9149-E8E6AA2DC20D}" presName="quadrant1" presStyleLbl="node1" presStyleIdx="0" presStyleCnt="4">
        <dgm:presLayoutVars>
          <dgm:chMax val="1"/>
          <dgm:bulletEnabled val="1"/>
        </dgm:presLayoutVars>
      </dgm:prSet>
      <dgm:spPr/>
      <dgm:t>
        <a:bodyPr/>
        <a:lstStyle/>
        <a:p>
          <a:endParaRPr lang="en-US"/>
        </a:p>
      </dgm:t>
    </dgm:pt>
    <dgm:pt modelId="{4EF43F7A-BF14-445C-B2C1-EF34F815BE29}" type="pres">
      <dgm:prSet presAssocID="{B75DDD25-FE76-48CF-9149-E8E6AA2DC20D}" presName="quadrant2" presStyleLbl="node1" presStyleIdx="1" presStyleCnt="4">
        <dgm:presLayoutVars>
          <dgm:chMax val="1"/>
          <dgm:bulletEnabled val="1"/>
        </dgm:presLayoutVars>
      </dgm:prSet>
      <dgm:spPr/>
      <dgm:t>
        <a:bodyPr/>
        <a:lstStyle/>
        <a:p>
          <a:endParaRPr lang="en-US"/>
        </a:p>
      </dgm:t>
    </dgm:pt>
    <dgm:pt modelId="{65089035-78C3-460C-BA3F-7EAB949D56A0}" type="pres">
      <dgm:prSet presAssocID="{B75DDD25-FE76-48CF-9149-E8E6AA2DC20D}" presName="quadrant3" presStyleLbl="node1" presStyleIdx="2" presStyleCnt="4" custLinFactNeighborX="3235">
        <dgm:presLayoutVars>
          <dgm:chMax val="1"/>
          <dgm:bulletEnabled val="1"/>
        </dgm:presLayoutVars>
      </dgm:prSet>
      <dgm:spPr/>
      <dgm:t>
        <a:bodyPr/>
        <a:lstStyle/>
        <a:p>
          <a:endParaRPr lang="en-US"/>
        </a:p>
      </dgm:t>
    </dgm:pt>
    <dgm:pt modelId="{9CC655CE-D02A-4C56-A7DB-6AF3BF0556A8}" type="pres">
      <dgm:prSet presAssocID="{B75DDD25-FE76-48CF-9149-E8E6AA2DC20D}" presName="quadrant4" presStyleLbl="node1" presStyleIdx="3" presStyleCnt="4">
        <dgm:presLayoutVars>
          <dgm:chMax val="1"/>
          <dgm:bulletEnabled val="1"/>
        </dgm:presLayoutVars>
      </dgm:prSet>
      <dgm:spPr/>
      <dgm:t>
        <a:bodyPr/>
        <a:lstStyle/>
        <a:p>
          <a:endParaRPr lang="en-US"/>
        </a:p>
      </dgm:t>
    </dgm:pt>
    <dgm:pt modelId="{DBCA8097-761F-4DFF-986E-FD042F5A4253}" type="pres">
      <dgm:prSet presAssocID="{B75DDD25-FE76-48CF-9149-E8E6AA2DC20D}" presName="quadrantPlaceholder" presStyleCnt="0"/>
      <dgm:spPr/>
    </dgm:pt>
    <dgm:pt modelId="{5987F3F4-BE99-4EBE-AC25-32620C6686E1}" type="pres">
      <dgm:prSet presAssocID="{B75DDD25-FE76-48CF-9149-E8E6AA2DC20D}" presName="center1" presStyleLbl="fgShp" presStyleIdx="0" presStyleCnt="2"/>
      <dgm:spPr/>
    </dgm:pt>
    <dgm:pt modelId="{2D9FDF4C-DC3C-4DC2-A4D7-DDD867BB5F85}" type="pres">
      <dgm:prSet presAssocID="{B75DDD25-FE76-48CF-9149-E8E6AA2DC20D}" presName="center2" presStyleLbl="fgShp" presStyleIdx="1" presStyleCnt="2"/>
      <dgm:spPr/>
    </dgm:pt>
  </dgm:ptLst>
  <dgm:cxnLst>
    <dgm:cxn modelId="{E10570E4-F9DA-44B8-8678-164C34F34CB2}" srcId="{2F044A84-93E2-4B6A-8F23-078173E00066}" destId="{82C8F423-3C0F-4A72-9832-2D8099C8078E}" srcOrd="2" destOrd="0" parTransId="{2FB40596-CD5E-48E9-8AAD-515FB892A8FF}" sibTransId="{677C2E8A-FFED-4C44-BC20-4BFDB81DC7B8}"/>
    <dgm:cxn modelId="{E3BA149C-DFEE-4CB6-936C-CDCBCFFC598E}" srcId="{B75DDD25-FE76-48CF-9149-E8E6AA2DC20D}" destId="{2F044A84-93E2-4B6A-8F23-078173E00066}" srcOrd="0" destOrd="0" parTransId="{DE459F87-8B38-4971-8F67-D782A1A372B4}" sibTransId="{6D85E39D-C4A3-404B-B9DF-B30AA88A218F}"/>
    <dgm:cxn modelId="{0B75F5A2-0C51-481E-AB42-29D507B0B03B}" type="presOf" srcId="{C18DD85D-FDF1-43BE-837D-56C99968861F}" destId="{4EF43F7A-BF14-445C-B2C1-EF34F815BE29}" srcOrd="0" destOrd="0" presId="urn:microsoft.com/office/officeart/2005/8/layout/cycle4"/>
    <dgm:cxn modelId="{3608F698-E575-4612-ACFF-B29B252AA475}" type="presOf" srcId="{A3C19058-D7E2-43F4-9F3A-AE5177091C90}" destId="{453BC194-C608-49BE-8A33-C5E96ECA8D13}" srcOrd="1" destOrd="0" presId="urn:microsoft.com/office/officeart/2005/8/layout/cycle4"/>
    <dgm:cxn modelId="{2D4371B2-D85F-4BB2-A7E7-9D5FFAF99A73}" type="presOf" srcId="{FBE026A8-B15E-4ABE-AB94-36528CA1D24C}" destId="{F4FD04EB-2B5C-40BF-8724-4D9A91FDDD0E}" srcOrd="0" destOrd="0" presId="urn:microsoft.com/office/officeart/2005/8/layout/cycle4"/>
    <dgm:cxn modelId="{D30E8739-F2EE-4C16-85D5-FF8FE5714B46}" type="presOf" srcId="{7DFA544B-14D1-4B63-B494-7CB4C0139FA2}" destId="{453BC194-C608-49BE-8A33-C5E96ECA8D13}" srcOrd="1" destOrd="3" presId="urn:microsoft.com/office/officeart/2005/8/layout/cycle4"/>
    <dgm:cxn modelId="{E88E7D43-CA2C-4BF6-AC6E-42CECF4F9357}" type="presOf" srcId="{C1A63A8E-04BB-49E5-ABAB-613DA6D49FFC}" destId="{C9EE589E-D3F0-443E-B8B6-6D182896DF08}" srcOrd="0" destOrd="1" presId="urn:microsoft.com/office/officeart/2005/8/layout/cycle4"/>
    <dgm:cxn modelId="{F2800CB4-F7BF-4567-A21B-6BD3802674EC}" srcId="{C18DD85D-FDF1-43BE-837D-56C99968861F}" destId="{D30C03F9-BD5C-4EBF-B0E5-B916FE6F2842}" srcOrd="1" destOrd="0" parTransId="{69D23C27-5D6E-4F53-B72D-1371071D3486}" sibTransId="{A53E01FD-1A03-4C79-8865-E1CA256EF3E1}"/>
    <dgm:cxn modelId="{7A3B9E1E-8976-4848-9078-F2293BB3B0B2}" type="presOf" srcId="{58FA631F-5FA4-496E-8456-BE4C500EC317}" destId="{BD9A1BAD-3916-4F3E-A47A-C62CA3361F95}" srcOrd="0" destOrd="2" presId="urn:microsoft.com/office/officeart/2005/8/layout/cycle4"/>
    <dgm:cxn modelId="{56CE040B-F3D2-4B39-AAA1-7E936C4986D0}" type="presOf" srcId="{E6EC7537-3236-408B-B472-56F583F94590}" destId="{65089035-78C3-460C-BA3F-7EAB949D56A0}" srcOrd="0" destOrd="0" presId="urn:microsoft.com/office/officeart/2005/8/layout/cycle4"/>
    <dgm:cxn modelId="{AD7A9F2E-8802-4E72-A470-A653D996CA73}" srcId="{B75DDD25-FE76-48CF-9149-E8E6AA2DC20D}" destId="{C18DD85D-FDF1-43BE-837D-56C99968861F}" srcOrd="1" destOrd="0" parTransId="{A7A0B2CC-5FA3-494C-904E-C1931DA76224}" sibTransId="{BD2130AE-64C5-4A9D-8C60-19B4F3FB710B}"/>
    <dgm:cxn modelId="{998D77E4-9F3E-4765-A79A-673BBD434E5B}" type="presOf" srcId="{82E80F3D-61A1-45B2-B378-8A123DD5BDF3}" destId="{4DB1C481-03B7-4E6A-9EB9-AD8083B5683E}" srcOrd="1" destOrd="3" presId="urn:microsoft.com/office/officeart/2005/8/layout/cycle4"/>
    <dgm:cxn modelId="{468B7B47-B8BF-49C7-A818-F16ED796FA0B}" type="presOf" srcId="{78FE678B-6C0C-47CE-BD3B-AA5DCD592C24}" destId="{F410913C-9816-4F78-965D-41B1AB71B8A0}" srcOrd="0" destOrd="2" presId="urn:microsoft.com/office/officeart/2005/8/layout/cycle4"/>
    <dgm:cxn modelId="{96755601-D121-4805-BA89-380E5CA81FF6}" type="presOf" srcId="{82C8F423-3C0F-4A72-9832-2D8099C8078E}" destId="{C9EE589E-D3F0-443E-B8B6-6D182896DF08}" srcOrd="0" destOrd="2" presId="urn:microsoft.com/office/officeart/2005/8/layout/cycle4"/>
    <dgm:cxn modelId="{B233B4B4-4C93-418F-9B11-4DA68F6E31A3}" srcId="{B75DDD25-FE76-48CF-9149-E8E6AA2DC20D}" destId="{E6EC7537-3236-408B-B472-56F583F94590}" srcOrd="2" destOrd="0" parTransId="{578C9AAC-8ECA-4E4E-91B9-FCEF9B88DBD0}" sibTransId="{DD171889-69BA-41BB-8CAB-D10B2A3CBDA9}"/>
    <dgm:cxn modelId="{0F1E8C44-A929-4AE8-BE72-A08D1BB1CA55}" type="presOf" srcId="{2F044A84-93E2-4B6A-8F23-078173E00066}" destId="{D29E9EDC-5240-4CAA-A2E4-79F59915F74F}" srcOrd="0" destOrd="0" presId="urn:microsoft.com/office/officeart/2005/8/layout/cycle4"/>
    <dgm:cxn modelId="{AF4B77EF-D661-45E2-850E-9927DD80240D}" srcId="{E6EC7537-3236-408B-B472-56F583F94590}" destId="{78FE678B-6C0C-47CE-BD3B-AA5DCD592C24}" srcOrd="2" destOrd="0" parTransId="{56D0DDA3-3C2B-477D-B780-7BDC7C76A126}" sibTransId="{F9639F98-3C67-4B50-ADB0-36F7849C77B8}"/>
    <dgm:cxn modelId="{2CC0147B-A9FA-4581-95E7-20E6DBCF7157}" type="presOf" srcId="{28648B1A-F4C1-4A9B-AC8B-717AF0803410}" destId="{BD9A1BAD-3916-4F3E-A47A-C62CA3361F95}" srcOrd="0" destOrd="1" presId="urn:microsoft.com/office/officeart/2005/8/layout/cycle4"/>
    <dgm:cxn modelId="{6B1AF7C7-4950-45FA-8B1C-AEA7F65CD061}" type="presOf" srcId="{A3C19058-D7E2-43F4-9F3A-AE5177091C90}" destId="{C9EE589E-D3F0-443E-B8B6-6D182896DF08}" srcOrd="0" destOrd="0" presId="urn:microsoft.com/office/officeart/2005/8/layout/cycle4"/>
    <dgm:cxn modelId="{45B73162-CECE-4198-A14C-665A9382758C}" srcId="{E6EC7537-3236-408B-B472-56F583F94590}" destId="{D05E3F6D-43ED-48EF-8939-B2FD9BCBD01A}" srcOrd="1" destOrd="0" parTransId="{D24C40E3-80D3-49E0-AD84-5EC42AA14478}" sibTransId="{6E46F6AD-BAAA-49B1-B5FB-A9E3A9ACB0AB}"/>
    <dgm:cxn modelId="{3F7F85B0-92AF-4929-8577-953BAF8BCD10}" srcId="{2F044A84-93E2-4B6A-8F23-078173E00066}" destId="{A3C19058-D7E2-43F4-9F3A-AE5177091C90}" srcOrd="0" destOrd="0" parTransId="{BF562395-E178-4EB5-AC8A-271AA50C024C}" sibTransId="{70B708E5-D0B2-4661-BC29-6C661900FD58}"/>
    <dgm:cxn modelId="{8FE8FA57-6D00-4067-AFB9-F686DBA106BE}" type="presOf" srcId="{7DFA544B-14D1-4B63-B494-7CB4C0139FA2}" destId="{C9EE589E-D3F0-443E-B8B6-6D182896DF08}" srcOrd="0" destOrd="3" presId="urn:microsoft.com/office/officeart/2005/8/layout/cycle4"/>
    <dgm:cxn modelId="{1B3F89D7-C54F-42EE-8C75-AAF76EB96897}" type="presOf" srcId="{127950DD-5763-47A2-A732-4EA47030DB44}" destId="{BD9A1BAD-3916-4F3E-A47A-C62CA3361F95}" srcOrd="0" destOrd="0" presId="urn:microsoft.com/office/officeart/2005/8/layout/cycle4"/>
    <dgm:cxn modelId="{45F950C3-E590-45E1-BEFA-451B53A3066C}" srcId="{2F044A84-93E2-4B6A-8F23-078173E00066}" destId="{C1A63A8E-04BB-49E5-ABAB-613DA6D49FFC}" srcOrd="1" destOrd="0" parTransId="{39ABDD8B-C906-4121-80B0-FA15DB458630}" sibTransId="{ECD32BAF-37B0-4A16-8041-977D8CDD66C8}"/>
    <dgm:cxn modelId="{D4449208-EEC3-4001-8B5B-CEBDAB0456BF}" type="presOf" srcId="{E6AE1D0D-7053-446C-AEEE-93EDA6ADF4E6}" destId="{F410913C-9816-4F78-965D-41B1AB71B8A0}" srcOrd="0" destOrd="0" presId="urn:microsoft.com/office/officeart/2005/8/layout/cycle4"/>
    <dgm:cxn modelId="{CD7DA842-F880-4F25-8A5C-E5C27A4C7EB6}" type="presOf" srcId="{C1A63A8E-04BB-49E5-ABAB-613DA6D49FFC}" destId="{453BC194-C608-49BE-8A33-C5E96ECA8D13}" srcOrd="1" destOrd="1" presId="urn:microsoft.com/office/officeart/2005/8/layout/cycle4"/>
    <dgm:cxn modelId="{671178CA-16F7-49C2-A867-8D934A8E66DC}" type="presOf" srcId="{D30C03F9-BD5C-4EBF-B0E5-B916FE6F2842}" destId="{F4FD04EB-2B5C-40BF-8724-4D9A91FDDD0E}" srcOrd="0" destOrd="1" presId="urn:microsoft.com/office/officeart/2005/8/layout/cycle4"/>
    <dgm:cxn modelId="{823E2F3E-2717-413F-930C-C0ECE7EF7060}" type="presOf" srcId="{58FA631F-5FA4-496E-8456-BE4C500EC317}" destId="{0E14741E-F4E1-420D-AF78-5BE08BBE4CE8}" srcOrd="1" destOrd="2" presId="urn:microsoft.com/office/officeart/2005/8/layout/cycle4"/>
    <dgm:cxn modelId="{50C222E0-8F8B-4616-9476-F64A2604A6EC}" srcId="{F4393096-E3D0-43F9-82CD-BC29AB5A196F}" destId="{127950DD-5763-47A2-A732-4EA47030DB44}" srcOrd="0" destOrd="0" parTransId="{5F6297A9-752B-4AFD-BE11-093D206EC1BF}" sibTransId="{D0679A9D-0D97-42FC-B3E7-D95EEACAD5F1}"/>
    <dgm:cxn modelId="{DC782738-B86F-446E-AD01-4D292F1BFC8F}" type="presOf" srcId="{D05E3F6D-43ED-48EF-8939-B2FD9BCBD01A}" destId="{F410913C-9816-4F78-965D-41B1AB71B8A0}" srcOrd="0" destOrd="1" presId="urn:microsoft.com/office/officeart/2005/8/layout/cycle4"/>
    <dgm:cxn modelId="{57432B2E-7E1D-487B-8B73-F63E732B5503}" type="presOf" srcId="{82C8F423-3C0F-4A72-9832-2D8099C8078E}" destId="{453BC194-C608-49BE-8A33-C5E96ECA8D13}" srcOrd="1" destOrd="2" presId="urn:microsoft.com/office/officeart/2005/8/layout/cycle4"/>
    <dgm:cxn modelId="{AC29EB52-1338-49F5-959E-76B56CD6FF6F}" srcId="{C18DD85D-FDF1-43BE-837D-56C99968861F}" destId="{FBE026A8-B15E-4ABE-AB94-36528CA1D24C}" srcOrd="0" destOrd="0" parTransId="{038740AC-ED6D-4070-B516-018391A6D2C8}" sibTransId="{05FF30ED-CB89-4387-A4C3-E3B9D3BA0E1C}"/>
    <dgm:cxn modelId="{9445F21E-4871-4E1F-B9AA-CAED124CD8D0}" type="presOf" srcId="{0D8E25AB-A1AC-4E9D-8B11-5566461A07FB}" destId="{0E14741E-F4E1-420D-AF78-5BE08BBE4CE8}" srcOrd="1" destOrd="3" presId="urn:microsoft.com/office/officeart/2005/8/layout/cycle4"/>
    <dgm:cxn modelId="{9727AC78-5AD0-475B-B40C-01CF500618C3}" srcId="{F4393096-E3D0-43F9-82CD-BC29AB5A196F}" destId="{0D8E25AB-A1AC-4E9D-8B11-5566461A07FB}" srcOrd="3" destOrd="0" parTransId="{D2924524-9BAA-429A-9BC3-428F9360E936}" sibTransId="{30276974-E438-4CBD-9F0B-C73288DF22B3}"/>
    <dgm:cxn modelId="{51EFE3E3-55BB-43CF-B34B-88E27A556801}" type="presOf" srcId="{82E80F3D-61A1-45B2-B378-8A123DD5BDF3}" destId="{F410913C-9816-4F78-965D-41B1AB71B8A0}" srcOrd="0" destOrd="3" presId="urn:microsoft.com/office/officeart/2005/8/layout/cycle4"/>
    <dgm:cxn modelId="{C68560D8-E7CA-4490-B3FE-E0657246421B}" type="presOf" srcId="{0D8E25AB-A1AC-4E9D-8B11-5566461A07FB}" destId="{BD9A1BAD-3916-4F3E-A47A-C62CA3361F95}" srcOrd="0" destOrd="3" presId="urn:microsoft.com/office/officeart/2005/8/layout/cycle4"/>
    <dgm:cxn modelId="{8F87494A-0FB1-4162-AE2A-B81E444A7678}" srcId="{F4393096-E3D0-43F9-82CD-BC29AB5A196F}" destId="{58FA631F-5FA4-496E-8456-BE4C500EC317}" srcOrd="2" destOrd="0" parTransId="{3D77CB32-720D-47C1-82F4-1A6C0AF35F9B}" sibTransId="{5C61A2B7-52E0-45F0-B839-EEFA45508767}"/>
    <dgm:cxn modelId="{31B35A8C-74C0-4342-BC1D-1478CDA05221}" type="presOf" srcId="{D30C03F9-BD5C-4EBF-B0E5-B916FE6F2842}" destId="{5348E3B2-E560-458A-9FFE-1DA2AB62E3B4}" srcOrd="1" destOrd="1" presId="urn:microsoft.com/office/officeart/2005/8/layout/cycle4"/>
    <dgm:cxn modelId="{C3B876C9-04AC-4C2A-B993-2A397FC9DA11}" type="presOf" srcId="{B75DDD25-FE76-48CF-9149-E8E6AA2DC20D}" destId="{18A5B318-BF8D-493A-840D-24917224B9D2}" srcOrd="0" destOrd="0" presId="urn:microsoft.com/office/officeart/2005/8/layout/cycle4"/>
    <dgm:cxn modelId="{50DA9B0D-8672-4DAE-8794-756A9AC37C0D}" srcId="{E6EC7537-3236-408B-B472-56F583F94590}" destId="{E6AE1D0D-7053-446C-AEEE-93EDA6ADF4E6}" srcOrd="0" destOrd="0" parTransId="{B4036F84-3008-4469-9809-34837FD7066E}" sibTransId="{2D4D564C-8617-4323-AFBB-2FE2D27452CD}"/>
    <dgm:cxn modelId="{B3076D02-0528-467E-AC39-821D99EBBADD}" type="presOf" srcId="{FBE026A8-B15E-4ABE-AB94-36528CA1D24C}" destId="{5348E3B2-E560-458A-9FFE-1DA2AB62E3B4}" srcOrd="1" destOrd="0" presId="urn:microsoft.com/office/officeart/2005/8/layout/cycle4"/>
    <dgm:cxn modelId="{5E9A037A-A78E-473A-B32F-5DDA3C56B651}" type="presOf" srcId="{F4393096-E3D0-43F9-82CD-BC29AB5A196F}" destId="{9CC655CE-D02A-4C56-A7DB-6AF3BF0556A8}" srcOrd="0" destOrd="0" presId="urn:microsoft.com/office/officeart/2005/8/layout/cycle4"/>
    <dgm:cxn modelId="{51A1B6C4-6B31-4CD0-AE46-F083EA895933}" srcId="{B75DDD25-FE76-48CF-9149-E8E6AA2DC20D}" destId="{F4393096-E3D0-43F9-82CD-BC29AB5A196F}" srcOrd="3" destOrd="0" parTransId="{45902F9C-178A-4C3B-9767-14C41DD569C8}" sibTransId="{3A5D03AE-AC55-4BDA-BF6D-5A9F8C12AAD1}"/>
    <dgm:cxn modelId="{96B1B5E0-A424-43C8-9538-A5AE038384C4}" type="presOf" srcId="{127950DD-5763-47A2-A732-4EA47030DB44}" destId="{0E14741E-F4E1-420D-AF78-5BE08BBE4CE8}" srcOrd="1" destOrd="0" presId="urn:microsoft.com/office/officeart/2005/8/layout/cycle4"/>
    <dgm:cxn modelId="{95AEF633-F467-4D51-8A95-0CAE310211FF}" srcId="{F4393096-E3D0-43F9-82CD-BC29AB5A196F}" destId="{28648B1A-F4C1-4A9B-AC8B-717AF0803410}" srcOrd="1" destOrd="0" parTransId="{9488180E-2A5F-4404-8A1C-54D201CF35CD}" sibTransId="{3BF936CA-EADA-4ED3-9D9A-31136F69790A}"/>
    <dgm:cxn modelId="{0B876436-92B9-41D9-9F46-B24E0CAE5CF1}" type="presOf" srcId="{E6AE1D0D-7053-446C-AEEE-93EDA6ADF4E6}" destId="{4DB1C481-03B7-4E6A-9EB9-AD8083B5683E}" srcOrd="1" destOrd="0" presId="urn:microsoft.com/office/officeart/2005/8/layout/cycle4"/>
    <dgm:cxn modelId="{1BE64928-982E-47FA-A804-4AFDFC179187}" srcId="{E6EC7537-3236-408B-B472-56F583F94590}" destId="{82E80F3D-61A1-45B2-B378-8A123DD5BDF3}" srcOrd="3" destOrd="0" parTransId="{431A2368-8BF0-42E8-9985-62772F02F759}" sibTransId="{792CD7EA-F5A5-4B33-A783-5DB0D5FA54DD}"/>
    <dgm:cxn modelId="{C561ED50-61CD-4805-8B73-DF2C13251FA0}" type="presOf" srcId="{D05E3F6D-43ED-48EF-8939-B2FD9BCBD01A}" destId="{4DB1C481-03B7-4E6A-9EB9-AD8083B5683E}" srcOrd="1" destOrd="1" presId="urn:microsoft.com/office/officeart/2005/8/layout/cycle4"/>
    <dgm:cxn modelId="{9F81F5B6-9A3C-41C1-906D-C30ACF6B98AC}" type="presOf" srcId="{28648B1A-F4C1-4A9B-AC8B-717AF0803410}" destId="{0E14741E-F4E1-420D-AF78-5BE08BBE4CE8}" srcOrd="1" destOrd="1" presId="urn:microsoft.com/office/officeart/2005/8/layout/cycle4"/>
    <dgm:cxn modelId="{1F47621C-B38A-414C-AFC3-E683E8FC6437}" srcId="{2F044A84-93E2-4B6A-8F23-078173E00066}" destId="{7DFA544B-14D1-4B63-B494-7CB4C0139FA2}" srcOrd="3" destOrd="0" parTransId="{1212547C-F1FC-45E5-A94C-9F1A9A7DE82D}" sibTransId="{7EDBB84F-C791-4618-A029-A128B8AF877A}"/>
    <dgm:cxn modelId="{F55F8486-A5FB-4B37-8C83-9FB4549E7FEF}" type="presOf" srcId="{78FE678B-6C0C-47CE-BD3B-AA5DCD592C24}" destId="{4DB1C481-03B7-4E6A-9EB9-AD8083B5683E}" srcOrd="1" destOrd="2" presId="urn:microsoft.com/office/officeart/2005/8/layout/cycle4"/>
    <dgm:cxn modelId="{A29FD9C6-B4D6-414F-B683-6E614E84426B}" type="presParOf" srcId="{18A5B318-BF8D-493A-840D-24917224B9D2}" destId="{340AFE5B-EF4D-4409-89E4-550C6A20E740}" srcOrd="0" destOrd="0" presId="urn:microsoft.com/office/officeart/2005/8/layout/cycle4"/>
    <dgm:cxn modelId="{721EAD23-2A23-40BF-9D93-7C7965FAA648}" type="presParOf" srcId="{340AFE5B-EF4D-4409-89E4-550C6A20E740}" destId="{18F52A33-351B-4913-BA20-551D3C58C570}" srcOrd="0" destOrd="0" presId="urn:microsoft.com/office/officeart/2005/8/layout/cycle4"/>
    <dgm:cxn modelId="{89F064DB-5388-4FE8-A215-6909203C01ED}" type="presParOf" srcId="{18F52A33-351B-4913-BA20-551D3C58C570}" destId="{C9EE589E-D3F0-443E-B8B6-6D182896DF08}" srcOrd="0" destOrd="0" presId="urn:microsoft.com/office/officeart/2005/8/layout/cycle4"/>
    <dgm:cxn modelId="{D8B6B82E-FC06-4E10-8A2D-87C37A143E59}" type="presParOf" srcId="{18F52A33-351B-4913-BA20-551D3C58C570}" destId="{453BC194-C608-49BE-8A33-C5E96ECA8D13}" srcOrd="1" destOrd="0" presId="urn:microsoft.com/office/officeart/2005/8/layout/cycle4"/>
    <dgm:cxn modelId="{80FAF35D-63A6-4F87-B497-7469AF0FF0BF}" type="presParOf" srcId="{340AFE5B-EF4D-4409-89E4-550C6A20E740}" destId="{77AB2DAD-8B50-46A6-A713-B3F4FBC5678A}" srcOrd="1" destOrd="0" presId="urn:microsoft.com/office/officeart/2005/8/layout/cycle4"/>
    <dgm:cxn modelId="{8A7463A1-3EDD-47BD-BD21-705F6D2AF2D2}" type="presParOf" srcId="{77AB2DAD-8B50-46A6-A713-B3F4FBC5678A}" destId="{F4FD04EB-2B5C-40BF-8724-4D9A91FDDD0E}" srcOrd="0" destOrd="0" presId="urn:microsoft.com/office/officeart/2005/8/layout/cycle4"/>
    <dgm:cxn modelId="{8B1DDE25-2EFB-4C78-9070-DBD399BC83FD}" type="presParOf" srcId="{77AB2DAD-8B50-46A6-A713-B3F4FBC5678A}" destId="{5348E3B2-E560-458A-9FFE-1DA2AB62E3B4}" srcOrd="1" destOrd="0" presId="urn:microsoft.com/office/officeart/2005/8/layout/cycle4"/>
    <dgm:cxn modelId="{AAB2E444-3700-4977-B80D-46CEA8A7303F}" type="presParOf" srcId="{340AFE5B-EF4D-4409-89E4-550C6A20E740}" destId="{E6B78189-117F-46BB-B95D-76523023AC95}" srcOrd="2" destOrd="0" presId="urn:microsoft.com/office/officeart/2005/8/layout/cycle4"/>
    <dgm:cxn modelId="{73E61924-07BF-4C05-8C9C-73192D35159F}" type="presParOf" srcId="{E6B78189-117F-46BB-B95D-76523023AC95}" destId="{F410913C-9816-4F78-965D-41B1AB71B8A0}" srcOrd="0" destOrd="0" presId="urn:microsoft.com/office/officeart/2005/8/layout/cycle4"/>
    <dgm:cxn modelId="{28332D07-DDF0-4823-BB11-9F9F5C9E0993}" type="presParOf" srcId="{E6B78189-117F-46BB-B95D-76523023AC95}" destId="{4DB1C481-03B7-4E6A-9EB9-AD8083B5683E}" srcOrd="1" destOrd="0" presId="urn:microsoft.com/office/officeart/2005/8/layout/cycle4"/>
    <dgm:cxn modelId="{DE7BFCFD-DEFB-462D-B454-EF0B6E40AD0E}" type="presParOf" srcId="{340AFE5B-EF4D-4409-89E4-550C6A20E740}" destId="{F341B928-2815-4EF7-9E20-365441AF14DA}" srcOrd="3" destOrd="0" presId="urn:microsoft.com/office/officeart/2005/8/layout/cycle4"/>
    <dgm:cxn modelId="{E9C9E6FA-671F-4CB1-B6E4-10FD48FB18A8}" type="presParOf" srcId="{F341B928-2815-4EF7-9E20-365441AF14DA}" destId="{BD9A1BAD-3916-4F3E-A47A-C62CA3361F95}" srcOrd="0" destOrd="0" presId="urn:microsoft.com/office/officeart/2005/8/layout/cycle4"/>
    <dgm:cxn modelId="{8B0350AA-AA0B-4AC2-AAAC-D17E285FCCEF}" type="presParOf" srcId="{F341B928-2815-4EF7-9E20-365441AF14DA}" destId="{0E14741E-F4E1-420D-AF78-5BE08BBE4CE8}" srcOrd="1" destOrd="0" presId="urn:microsoft.com/office/officeart/2005/8/layout/cycle4"/>
    <dgm:cxn modelId="{58688643-10FD-40B4-B713-0502DDA19E1D}" type="presParOf" srcId="{340AFE5B-EF4D-4409-89E4-550C6A20E740}" destId="{2246B3C9-4502-41F1-A8E0-1F4E47E26AFD}" srcOrd="4" destOrd="0" presId="urn:microsoft.com/office/officeart/2005/8/layout/cycle4"/>
    <dgm:cxn modelId="{CEB95E9C-FCB8-4665-B55F-81DE9296AE3D}" type="presParOf" srcId="{18A5B318-BF8D-493A-840D-24917224B9D2}" destId="{474D975D-96D8-4697-BF33-B5CE52BABF66}" srcOrd="1" destOrd="0" presId="urn:microsoft.com/office/officeart/2005/8/layout/cycle4"/>
    <dgm:cxn modelId="{0F44BEB6-2CE7-4FC6-A5A0-A5A9AB805C9F}" type="presParOf" srcId="{474D975D-96D8-4697-BF33-B5CE52BABF66}" destId="{D29E9EDC-5240-4CAA-A2E4-79F59915F74F}" srcOrd="0" destOrd="0" presId="urn:microsoft.com/office/officeart/2005/8/layout/cycle4"/>
    <dgm:cxn modelId="{13FD5BF3-FBA3-479B-AC59-EC7BBD38CE19}" type="presParOf" srcId="{474D975D-96D8-4697-BF33-B5CE52BABF66}" destId="{4EF43F7A-BF14-445C-B2C1-EF34F815BE29}" srcOrd="1" destOrd="0" presId="urn:microsoft.com/office/officeart/2005/8/layout/cycle4"/>
    <dgm:cxn modelId="{658C65E7-3593-4A0C-BB9B-75B4C624C9BD}" type="presParOf" srcId="{474D975D-96D8-4697-BF33-B5CE52BABF66}" destId="{65089035-78C3-460C-BA3F-7EAB949D56A0}" srcOrd="2" destOrd="0" presId="urn:microsoft.com/office/officeart/2005/8/layout/cycle4"/>
    <dgm:cxn modelId="{320FDEC9-4AE2-4371-B978-46351C151E41}" type="presParOf" srcId="{474D975D-96D8-4697-BF33-B5CE52BABF66}" destId="{9CC655CE-D02A-4C56-A7DB-6AF3BF0556A8}" srcOrd="3" destOrd="0" presId="urn:microsoft.com/office/officeart/2005/8/layout/cycle4"/>
    <dgm:cxn modelId="{3532107F-878E-4FD5-BA80-434AD9F47BCF}" type="presParOf" srcId="{474D975D-96D8-4697-BF33-B5CE52BABF66}" destId="{DBCA8097-761F-4DFF-986E-FD042F5A4253}" srcOrd="4" destOrd="0" presId="urn:microsoft.com/office/officeart/2005/8/layout/cycle4"/>
    <dgm:cxn modelId="{888E73E0-E11D-49FA-BD23-69137976728F}" type="presParOf" srcId="{18A5B318-BF8D-493A-840D-24917224B9D2}" destId="{5987F3F4-BE99-4EBE-AC25-32620C6686E1}" srcOrd="2" destOrd="0" presId="urn:microsoft.com/office/officeart/2005/8/layout/cycle4"/>
    <dgm:cxn modelId="{06F77CB9-FD93-4F8A-9B2A-2463361344B1}" type="presParOf" srcId="{18A5B318-BF8D-493A-840D-24917224B9D2}" destId="{2D9FDF4C-DC3C-4DC2-A4D7-DDD867BB5F85}" srcOrd="3" destOrd="0" presId="urn:microsoft.com/office/officeart/2005/8/layout/cycle4"/>
  </dgm:cxnLst>
  <dgm:bg>
    <a:noFill/>
  </dgm:bg>
  <dgm:whole>
    <a:ln w="38100">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5DDD25-FE76-48CF-9149-E8E6AA2DC20D}"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2F044A84-93E2-4B6A-8F23-078173E00066}">
      <dgm:prSet phldrT="[Text]" custT="1"/>
      <dgm:spPr>
        <a:solidFill>
          <a:schemeClr val="accent1"/>
        </a:solidFill>
      </dgm:spPr>
      <dgm:t>
        <a:bodyPr/>
        <a:lstStyle/>
        <a:p>
          <a:r>
            <a:rPr lang="en-US" sz="1400" b="1" dirty="0"/>
            <a:t>Plan</a:t>
          </a:r>
        </a:p>
        <a:p>
          <a:r>
            <a:rPr lang="en-US" sz="1400" b="1" dirty="0" err="1" smtClean="0"/>
            <a:t>Skipuleggja</a:t>
          </a:r>
          <a:endParaRPr lang="en-US" sz="1400" b="1" dirty="0"/>
        </a:p>
      </dgm:t>
    </dgm:pt>
    <dgm:pt modelId="{DE459F87-8B38-4971-8F67-D782A1A372B4}" type="parTrans" cxnId="{E3BA149C-DFEE-4CB6-936C-CDCBCFFC598E}">
      <dgm:prSet/>
      <dgm:spPr/>
      <dgm:t>
        <a:bodyPr/>
        <a:lstStyle/>
        <a:p>
          <a:endParaRPr lang="en-US"/>
        </a:p>
      </dgm:t>
    </dgm:pt>
    <dgm:pt modelId="{6D85E39D-C4A3-404B-B9DF-B30AA88A218F}" type="sibTrans" cxnId="{E3BA149C-DFEE-4CB6-936C-CDCBCFFC598E}">
      <dgm:prSet/>
      <dgm:spPr/>
      <dgm:t>
        <a:bodyPr/>
        <a:lstStyle/>
        <a:p>
          <a:endParaRPr lang="en-US"/>
        </a:p>
      </dgm:t>
    </dgm:pt>
    <dgm:pt modelId="{A3C19058-D7E2-43F4-9F3A-AE5177091C90}">
      <dgm:prSet phldrT="[Text]" custT="1"/>
      <dgm:spPr>
        <a:ln w="28575">
          <a:solidFill>
            <a:schemeClr val="accent1">
              <a:lumMod val="75000"/>
            </a:schemeClr>
          </a:solidFill>
        </a:ln>
      </dgm:spPr>
      <dgm:t>
        <a:bodyPr/>
        <a:lstStyle/>
        <a:p>
          <a:r>
            <a:rPr lang="en-US" sz="1000" dirty="0" err="1">
              <a:ln>
                <a:noFill/>
              </a:ln>
              <a:solidFill>
                <a:sysClr val="windowText" lastClr="000000"/>
              </a:solidFill>
            </a:rPr>
            <a:t>Aðlögun</a:t>
          </a:r>
          <a:endParaRPr lang="en-US" sz="1000" dirty="0">
            <a:ln>
              <a:noFill/>
            </a:ln>
            <a:solidFill>
              <a:sysClr val="windowText" lastClr="000000"/>
            </a:solidFill>
          </a:endParaRPr>
        </a:p>
      </dgm:t>
    </dgm:pt>
    <dgm:pt modelId="{BF562395-E178-4EB5-AC8A-271AA50C024C}" type="parTrans" cxnId="{3F7F85B0-92AF-4929-8577-953BAF8BCD10}">
      <dgm:prSet/>
      <dgm:spPr/>
      <dgm:t>
        <a:bodyPr/>
        <a:lstStyle/>
        <a:p>
          <a:endParaRPr lang="en-US"/>
        </a:p>
      </dgm:t>
    </dgm:pt>
    <dgm:pt modelId="{70B708E5-D0B2-4661-BC29-6C661900FD58}" type="sibTrans" cxnId="{3F7F85B0-92AF-4929-8577-953BAF8BCD10}">
      <dgm:prSet/>
      <dgm:spPr/>
      <dgm:t>
        <a:bodyPr/>
        <a:lstStyle/>
        <a:p>
          <a:endParaRPr lang="en-US"/>
        </a:p>
      </dgm:t>
    </dgm:pt>
    <dgm:pt modelId="{C18DD85D-FDF1-43BE-837D-56C99968861F}">
      <dgm:prSet phldrT="[Text]" custT="1"/>
      <dgm:spPr>
        <a:solidFill>
          <a:schemeClr val="accent1"/>
        </a:solidFill>
      </dgm:spPr>
      <dgm:t>
        <a:bodyPr/>
        <a:lstStyle/>
        <a:p>
          <a:r>
            <a:rPr lang="en-US" sz="1400" b="0" dirty="0"/>
            <a:t>Do</a:t>
          </a:r>
        </a:p>
        <a:p>
          <a:r>
            <a:rPr lang="en-US" sz="1400" b="1" dirty="0" err="1" smtClean="0"/>
            <a:t>Framkvæma</a:t>
          </a:r>
          <a:endParaRPr lang="en-US" sz="1400" b="1" dirty="0"/>
        </a:p>
      </dgm:t>
    </dgm:pt>
    <dgm:pt modelId="{A7A0B2CC-5FA3-494C-904E-C1931DA76224}" type="parTrans" cxnId="{AD7A9F2E-8802-4E72-A470-A653D996CA73}">
      <dgm:prSet/>
      <dgm:spPr/>
      <dgm:t>
        <a:bodyPr/>
        <a:lstStyle/>
        <a:p>
          <a:endParaRPr lang="en-US"/>
        </a:p>
      </dgm:t>
    </dgm:pt>
    <dgm:pt modelId="{BD2130AE-64C5-4A9D-8C60-19B4F3FB710B}" type="sibTrans" cxnId="{AD7A9F2E-8802-4E72-A470-A653D996CA73}">
      <dgm:prSet/>
      <dgm:spPr/>
      <dgm:t>
        <a:bodyPr/>
        <a:lstStyle/>
        <a:p>
          <a:endParaRPr lang="en-US"/>
        </a:p>
      </dgm:t>
    </dgm:pt>
    <dgm:pt modelId="{FBE026A8-B15E-4ABE-AB94-36528CA1D24C}">
      <dgm:prSet phldrT="[Text]" custT="1"/>
      <dgm:spPr>
        <a:ln w="38100">
          <a:solidFill>
            <a:schemeClr val="accent1"/>
          </a:solidFill>
        </a:ln>
      </dgm:spPr>
      <dgm:t>
        <a:bodyPr/>
        <a:lstStyle/>
        <a:p>
          <a:pPr algn="l"/>
          <a:r>
            <a:rPr lang="en-US" sz="1000" dirty="0" err="1">
              <a:solidFill>
                <a:schemeClr val="tx1"/>
              </a:solidFill>
            </a:rPr>
            <a:t>Áætlanagerð</a:t>
          </a:r>
          <a:endParaRPr lang="en-US" sz="1000" dirty="0">
            <a:solidFill>
              <a:schemeClr val="tx1"/>
            </a:solidFill>
          </a:endParaRPr>
        </a:p>
      </dgm:t>
    </dgm:pt>
    <dgm:pt modelId="{038740AC-ED6D-4070-B516-018391A6D2C8}" type="parTrans" cxnId="{AC29EB52-1338-49F5-959E-76B56CD6FF6F}">
      <dgm:prSet/>
      <dgm:spPr/>
      <dgm:t>
        <a:bodyPr/>
        <a:lstStyle/>
        <a:p>
          <a:endParaRPr lang="en-US"/>
        </a:p>
      </dgm:t>
    </dgm:pt>
    <dgm:pt modelId="{05FF30ED-CB89-4387-A4C3-E3B9D3BA0E1C}" type="sibTrans" cxnId="{AC29EB52-1338-49F5-959E-76B56CD6FF6F}">
      <dgm:prSet/>
      <dgm:spPr/>
      <dgm:t>
        <a:bodyPr/>
        <a:lstStyle/>
        <a:p>
          <a:endParaRPr lang="en-US"/>
        </a:p>
      </dgm:t>
    </dgm:pt>
    <dgm:pt modelId="{E6EC7537-3236-408B-B472-56F583F94590}">
      <dgm:prSet phldrT="[Text]" custT="1"/>
      <dgm:spPr>
        <a:solidFill>
          <a:srgbClr val="FF0000"/>
        </a:solidFill>
      </dgm:spPr>
      <dgm:t>
        <a:bodyPr/>
        <a:lstStyle/>
        <a:p>
          <a:r>
            <a:rPr lang="en-US" sz="1400" b="1" dirty="0" smtClean="0"/>
            <a:t>Meta</a:t>
          </a:r>
          <a:endParaRPr lang="en-US" sz="1400" b="1" dirty="0"/>
        </a:p>
        <a:p>
          <a:r>
            <a:rPr lang="en-US" sz="1400" b="0" dirty="0"/>
            <a:t>Study</a:t>
          </a:r>
        </a:p>
      </dgm:t>
    </dgm:pt>
    <dgm:pt modelId="{578C9AAC-8ECA-4E4E-91B9-FCEF9B88DBD0}" type="parTrans" cxnId="{B233B4B4-4C93-418F-9B11-4DA68F6E31A3}">
      <dgm:prSet/>
      <dgm:spPr/>
      <dgm:t>
        <a:bodyPr/>
        <a:lstStyle/>
        <a:p>
          <a:endParaRPr lang="en-US"/>
        </a:p>
      </dgm:t>
    </dgm:pt>
    <dgm:pt modelId="{DD171889-69BA-41BB-8CAB-D10B2A3CBDA9}" type="sibTrans" cxnId="{B233B4B4-4C93-418F-9B11-4DA68F6E31A3}">
      <dgm:prSet/>
      <dgm:spPr/>
      <dgm:t>
        <a:bodyPr/>
        <a:lstStyle/>
        <a:p>
          <a:endParaRPr lang="en-US"/>
        </a:p>
      </dgm:t>
    </dgm:pt>
    <dgm:pt modelId="{E6AE1D0D-7053-446C-AEEE-93EDA6ADF4E6}">
      <dgm:prSet phldrT="[Text]" custT="1"/>
      <dgm:spPr>
        <a:ln w="38100">
          <a:solidFill>
            <a:schemeClr val="accent1"/>
          </a:solidFill>
        </a:ln>
      </dgm:spPr>
      <dgm:t>
        <a:bodyPr/>
        <a:lstStyle/>
        <a:p>
          <a:r>
            <a:rPr lang="en-US" sz="1000" dirty="0" err="1">
              <a:solidFill>
                <a:sysClr val="windowText" lastClr="000000"/>
              </a:solidFill>
            </a:rPr>
            <a:t>Skipulagning</a:t>
          </a:r>
          <a:endParaRPr lang="en-US" sz="1000" dirty="0">
            <a:solidFill>
              <a:sysClr val="windowText" lastClr="000000"/>
            </a:solidFill>
          </a:endParaRPr>
        </a:p>
      </dgm:t>
    </dgm:pt>
    <dgm:pt modelId="{B4036F84-3008-4469-9809-34837FD7066E}" type="parTrans" cxnId="{50DA9B0D-8672-4DAE-8794-756A9AC37C0D}">
      <dgm:prSet/>
      <dgm:spPr/>
      <dgm:t>
        <a:bodyPr/>
        <a:lstStyle/>
        <a:p>
          <a:endParaRPr lang="en-US"/>
        </a:p>
      </dgm:t>
    </dgm:pt>
    <dgm:pt modelId="{2D4D564C-8617-4323-AFBB-2FE2D27452CD}" type="sibTrans" cxnId="{50DA9B0D-8672-4DAE-8794-756A9AC37C0D}">
      <dgm:prSet/>
      <dgm:spPr/>
      <dgm:t>
        <a:bodyPr/>
        <a:lstStyle/>
        <a:p>
          <a:endParaRPr lang="en-US"/>
        </a:p>
      </dgm:t>
    </dgm:pt>
    <dgm:pt modelId="{F4393096-E3D0-43F9-82CD-BC29AB5A196F}">
      <dgm:prSet phldrT="[Text]" custT="1"/>
      <dgm:spPr>
        <a:solidFill>
          <a:schemeClr val="accent1"/>
        </a:solidFill>
      </dgm:spPr>
      <dgm:t>
        <a:bodyPr/>
        <a:lstStyle/>
        <a:p>
          <a:r>
            <a:rPr lang="en-US" sz="1400" b="1" dirty="0" err="1" smtClean="0"/>
            <a:t>Leiðrétta</a:t>
          </a:r>
          <a:endParaRPr lang="en-US" sz="1400" b="1" dirty="0" smtClean="0"/>
        </a:p>
        <a:p>
          <a:r>
            <a:rPr lang="en-US" sz="1400" b="0" dirty="0" smtClean="0"/>
            <a:t>Act</a:t>
          </a:r>
          <a:endParaRPr lang="en-US" sz="1400" b="0" dirty="0"/>
        </a:p>
      </dgm:t>
    </dgm:pt>
    <dgm:pt modelId="{45902F9C-178A-4C3B-9767-14C41DD569C8}" type="parTrans" cxnId="{51A1B6C4-6B31-4CD0-AE46-F083EA895933}">
      <dgm:prSet/>
      <dgm:spPr/>
      <dgm:t>
        <a:bodyPr/>
        <a:lstStyle/>
        <a:p>
          <a:endParaRPr lang="en-US"/>
        </a:p>
      </dgm:t>
    </dgm:pt>
    <dgm:pt modelId="{3A5D03AE-AC55-4BDA-BF6D-5A9F8C12AAD1}" type="sibTrans" cxnId="{51A1B6C4-6B31-4CD0-AE46-F083EA895933}">
      <dgm:prSet/>
      <dgm:spPr/>
      <dgm:t>
        <a:bodyPr/>
        <a:lstStyle/>
        <a:p>
          <a:endParaRPr lang="en-US"/>
        </a:p>
      </dgm:t>
    </dgm:pt>
    <dgm:pt modelId="{127950DD-5763-47A2-A732-4EA47030DB44}">
      <dgm:prSet phldrT="[Text]" custT="1"/>
      <dgm:spPr>
        <a:ln w="38100">
          <a:solidFill>
            <a:schemeClr val="accent1"/>
          </a:solidFill>
        </a:ln>
      </dgm:spPr>
      <dgm:t>
        <a:bodyPr/>
        <a:lstStyle/>
        <a:p>
          <a:pPr algn="l"/>
          <a:r>
            <a:rPr lang="en-US" sz="1000" dirty="0" err="1" smtClean="0">
              <a:solidFill>
                <a:srgbClr val="FF0000"/>
              </a:solidFill>
            </a:rPr>
            <a:t>Fara</a:t>
          </a:r>
          <a:r>
            <a:rPr lang="en-US" sz="1000" dirty="0" smtClean="0">
              <a:solidFill>
                <a:srgbClr val="FF0000"/>
              </a:solidFill>
            </a:rPr>
            <a:t> </a:t>
          </a:r>
          <a:r>
            <a:rPr lang="en-US" sz="1000" dirty="0" err="1" smtClean="0">
              <a:solidFill>
                <a:srgbClr val="FF0000"/>
              </a:solidFill>
            </a:rPr>
            <a:t>yfir</a:t>
          </a:r>
          <a:r>
            <a:rPr lang="en-US" sz="1000" dirty="0" smtClean="0">
              <a:solidFill>
                <a:srgbClr val="FF0000"/>
              </a:solidFill>
            </a:rPr>
            <a:t> </a:t>
          </a:r>
          <a:r>
            <a:rPr lang="en-US" sz="1000" dirty="0" err="1" smtClean="0">
              <a:solidFill>
                <a:srgbClr val="FF0000"/>
              </a:solidFill>
            </a:rPr>
            <a:t>umbætur</a:t>
          </a:r>
          <a:endParaRPr lang="en-US" sz="1000" dirty="0">
            <a:solidFill>
              <a:srgbClr val="FF0000"/>
            </a:solidFill>
          </a:endParaRPr>
        </a:p>
      </dgm:t>
    </dgm:pt>
    <dgm:pt modelId="{5F6297A9-752B-4AFD-BE11-093D206EC1BF}" type="parTrans" cxnId="{50C222E0-8F8B-4616-9476-F64A2604A6EC}">
      <dgm:prSet/>
      <dgm:spPr/>
      <dgm:t>
        <a:bodyPr/>
        <a:lstStyle/>
        <a:p>
          <a:endParaRPr lang="en-US"/>
        </a:p>
      </dgm:t>
    </dgm:pt>
    <dgm:pt modelId="{D0679A9D-0D97-42FC-B3E7-D95EEACAD5F1}" type="sibTrans" cxnId="{50C222E0-8F8B-4616-9476-F64A2604A6EC}">
      <dgm:prSet/>
      <dgm:spPr/>
      <dgm:t>
        <a:bodyPr/>
        <a:lstStyle/>
        <a:p>
          <a:endParaRPr lang="en-US"/>
        </a:p>
      </dgm:t>
    </dgm:pt>
    <dgm:pt modelId="{D30C03F9-BD5C-4EBF-B0E5-B916FE6F2842}">
      <dgm:prSet phldrT="[Text]" custT="1"/>
      <dgm:spPr>
        <a:ln w="38100">
          <a:solidFill>
            <a:schemeClr val="accent1"/>
          </a:solidFill>
        </a:ln>
      </dgm:spPr>
      <dgm:t>
        <a:bodyPr/>
        <a:lstStyle/>
        <a:p>
          <a:pPr algn="l"/>
          <a:r>
            <a:rPr lang="en-US" sz="1000" dirty="0" err="1">
              <a:solidFill>
                <a:schemeClr val="tx1"/>
              </a:solidFill>
            </a:rPr>
            <a:t>Tækifæri</a:t>
          </a:r>
          <a:r>
            <a:rPr lang="en-US" sz="1000" dirty="0">
              <a:solidFill>
                <a:schemeClr val="tx1"/>
              </a:solidFill>
            </a:rPr>
            <a:t> </a:t>
          </a:r>
          <a:r>
            <a:rPr lang="en-US" sz="1000" dirty="0" err="1">
              <a:solidFill>
                <a:schemeClr val="tx1"/>
              </a:solidFill>
            </a:rPr>
            <a:t>til</a:t>
          </a:r>
          <a:r>
            <a:rPr lang="en-US" sz="1000" dirty="0">
              <a:solidFill>
                <a:schemeClr val="tx1"/>
              </a:solidFill>
            </a:rPr>
            <a:t> </a:t>
          </a:r>
          <a:r>
            <a:rPr lang="en-US" sz="1000" dirty="0" err="1">
              <a:solidFill>
                <a:schemeClr val="tx1"/>
              </a:solidFill>
            </a:rPr>
            <a:t>umbóta</a:t>
          </a:r>
          <a:r>
            <a:rPr lang="en-US" sz="1000" dirty="0">
              <a:solidFill>
                <a:schemeClr val="tx1"/>
              </a:solidFill>
            </a:rPr>
            <a:t> </a:t>
          </a:r>
          <a:r>
            <a:rPr lang="en-US" sz="1000" dirty="0" err="1">
              <a:solidFill>
                <a:schemeClr val="tx1"/>
              </a:solidFill>
            </a:rPr>
            <a:t>greind</a:t>
          </a:r>
          <a:r>
            <a:rPr lang="en-US" sz="1000" dirty="0">
              <a:solidFill>
                <a:schemeClr val="tx1"/>
              </a:solidFill>
            </a:rPr>
            <a:t> og </a:t>
          </a:r>
          <a:r>
            <a:rPr lang="en-US" sz="1000" dirty="0" err="1">
              <a:solidFill>
                <a:schemeClr val="tx1"/>
              </a:solidFill>
            </a:rPr>
            <a:t>skipulögð</a:t>
          </a:r>
          <a:endParaRPr lang="en-US" sz="1000" dirty="0">
            <a:solidFill>
              <a:schemeClr val="tx1"/>
            </a:solidFill>
          </a:endParaRPr>
        </a:p>
      </dgm:t>
    </dgm:pt>
    <dgm:pt modelId="{69D23C27-5D6E-4F53-B72D-1371071D3486}" type="parTrans" cxnId="{F2800CB4-F7BF-4567-A21B-6BD3802674EC}">
      <dgm:prSet/>
      <dgm:spPr/>
      <dgm:t>
        <a:bodyPr/>
        <a:lstStyle/>
        <a:p>
          <a:endParaRPr lang="en-US"/>
        </a:p>
      </dgm:t>
    </dgm:pt>
    <dgm:pt modelId="{A53E01FD-1A03-4C79-8865-E1CA256EF3E1}" type="sibTrans" cxnId="{F2800CB4-F7BF-4567-A21B-6BD3802674EC}">
      <dgm:prSet/>
      <dgm:spPr/>
      <dgm:t>
        <a:bodyPr/>
        <a:lstStyle/>
        <a:p>
          <a:endParaRPr lang="en-US"/>
        </a:p>
      </dgm:t>
    </dgm:pt>
    <dgm:pt modelId="{D05E3F6D-43ED-48EF-8939-B2FD9BCBD01A}">
      <dgm:prSet custT="1"/>
      <dgm:spPr>
        <a:ln w="38100">
          <a:solidFill>
            <a:schemeClr val="accent1"/>
          </a:solidFill>
        </a:ln>
      </dgm:spPr>
      <dgm:t>
        <a:bodyPr/>
        <a:lstStyle/>
        <a:p>
          <a:r>
            <a:rPr lang="en-US" sz="1000" dirty="0" err="1">
              <a:solidFill>
                <a:sysClr val="windowText" lastClr="000000"/>
              </a:solidFill>
            </a:rPr>
            <a:t>Breytingar</a:t>
          </a:r>
          <a:r>
            <a:rPr lang="en-US" sz="1000" dirty="0">
              <a:solidFill>
                <a:sysClr val="windowText" lastClr="000000"/>
              </a:solidFill>
            </a:rPr>
            <a:t> </a:t>
          </a:r>
          <a:r>
            <a:rPr lang="en-US" sz="1000" dirty="0" err="1">
              <a:solidFill>
                <a:sysClr val="windowText" lastClr="000000"/>
              </a:solidFill>
            </a:rPr>
            <a:t>framkvæmdar</a:t>
          </a:r>
          <a:endParaRPr lang="en-US" sz="1000" dirty="0">
            <a:solidFill>
              <a:sysClr val="windowText" lastClr="000000"/>
            </a:solidFill>
          </a:endParaRPr>
        </a:p>
      </dgm:t>
    </dgm:pt>
    <dgm:pt modelId="{D24C40E3-80D3-49E0-AD84-5EC42AA14478}" type="parTrans" cxnId="{45B73162-CECE-4198-A14C-665A9382758C}">
      <dgm:prSet/>
      <dgm:spPr/>
      <dgm:t>
        <a:bodyPr/>
        <a:lstStyle/>
        <a:p>
          <a:endParaRPr lang="en-US"/>
        </a:p>
      </dgm:t>
    </dgm:pt>
    <dgm:pt modelId="{6E46F6AD-BAAA-49B1-B5FB-A9E3A9ACB0AB}" type="sibTrans" cxnId="{45B73162-CECE-4198-A14C-665A9382758C}">
      <dgm:prSet/>
      <dgm:spPr/>
      <dgm:t>
        <a:bodyPr/>
        <a:lstStyle/>
        <a:p>
          <a:endParaRPr lang="en-US"/>
        </a:p>
      </dgm:t>
    </dgm:pt>
    <dgm:pt modelId="{C1A63A8E-04BB-49E5-ABAB-613DA6D49FFC}">
      <dgm:prSet phldrT="[Text]" custT="1"/>
      <dgm:spPr>
        <a:ln w="28575">
          <a:solidFill>
            <a:schemeClr val="accent1">
              <a:lumMod val="75000"/>
            </a:schemeClr>
          </a:solidFill>
        </a:ln>
      </dgm:spPr>
      <dgm:t>
        <a:bodyPr/>
        <a:lstStyle/>
        <a:p>
          <a:r>
            <a:rPr lang="en-US" sz="1000" dirty="0" err="1">
              <a:ln>
                <a:noFill/>
              </a:ln>
              <a:solidFill>
                <a:sysClr val="windowText" lastClr="000000"/>
              </a:solidFill>
            </a:rPr>
            <a:t>Breytingum</a:t>
          </a:r>
          <a:r>
            <a:rPr lang="en-US" sz="1000" dirty="0">
              <a:ln>
                <a:noFill/>
              </a:ln>
              <a:solidFill>
                <a:sysClr val="windowText" lastClr="000000"/>
              </a:solidFill>
            </a:rPr>
            <a:t> </a:t>
          </a:r>
          <a:r>
            <a:rPr lang="en-US" sz="1000" dirty="0" err="1">
              <a:ln>
                <a:noFill/>
              </a:ln>
              <a:solidFill>
                <a:sysClr val="windowText" lastClr="000000"/>
              </a:solidFill>
            </a:rPr>
            <a:t>fylgt</a:t>
          </a:r>
          <a:r>
            <a:rPr lang="en-US" sz="1000" dirty="0">
              <a:ln>
                <a:noFill/>
              </a:ln>
              <a:solidFill>
                <a:sysClr val="windowText" lastClr="000000"/>
              </a:solidFill>
            </a:rPr>
            <a:t> </a:t>
          </a:r>
          <a:r>
            <a:rPr lang="en-US" sz="1000" dirty="0" err="1">
              <a:ln>
                <a:noFill/>
              </a:ln>
              <a:solidFill>
                <a:sysClr val="windowText" lastClr="000000"/>
              </a:solidFill>
            </a:rPr>
            <a:t>eftir</a:t>
          </a:r>
          <a:endParaRPr lang="en-US" sz="1000" dirty="0">
            <a:ln>
              <a:noFill/>
            </a:ln>
            <a:solidFill>
              <a:sysClr val="windowText" lastClr="000000"/>
            </a:solidFill>
          </a:endParaRPr>
        </a:p>
      </dgm:t>
    </dgm:pt>
    <dgm:pt modelId="{39ABDD8B-C906-4121-80B0-FA15DB458630}" type="parTrans" cxnId="{45F950C3-E590-45E1-BEFA-451B53A3066C}">
      <dgm:prSet/>
      <dgm:spPr/>
      <dgm:t>
        <a:bodyPr/>
        <a:lstStyle/>
        <a:p>
          <a:endParaRPr lang="en-US"/>
        </a:p>
      </dgm:t>
    </dgm:pt>
    <dgm:pt modelId="{ECD32BAF-37B0-4A16-8041-977D8CDD66C8}" type="sibTrans" cxnId="{45F950C3-E590-45E1-BEFA-451B53A3066C}">
      <dgm:prSet/>
      <dgm:spPr/>
      <dgm:t>
        <a:bodyPr/>
        <a:lstStyle/>
        <a:p>
          <a:endParaRPr lang="en-US"/>
        </a:p>
      </dgm:t>
    </dgm:pt>
    <dgm:pt modelId="{82C8F423-3C0F-4A72-9832-2D8099C8078E}">
      <dgm:prSet phldrT="[Text]" custT="1"/>
      <dgm:spPr>
        <a:ln w="28575">
          <a:solidFill>
            <a:schemeClr val="accent1">
              <a:lumMod val="75000"/>
            </a:schemeClr>
          </a:solidFill>
        </a:ln>
      </dgm:spPr>
      <dgm:t>
        <a:bodyPr/>
        <a:lstStyle/>
        <a:p>
          <a:r>
            <a:rPr lang="en-US" sz="1000" dirty="0" err="1" smtClean="0">
              <a:ln>
                <a:noFill/>
              </a:ln>
              <a:solidFill>
                <a:sysClr val="windowText" lastClr="000000"/>
              </a:solidFill>
            </a:rPr>
            <a:t>Koma</a:t>
          </a:r>
          <a:r>
            <a:rPr lang="en-US" sz="1000" dirty="0" smtClean="0">
              <a:ln>
                <a:noFill/>
              </a:ln>
              <a:solidFill>
                <a:sysClr val="windowText" lastClr="000000"/>
              </a:solidFill>
            </a:rPr>
            <a:t> </a:t>
          </a:r>
          <a:r>
            <a:rPr lang="en-US" sz="1000" dirty="0" err="1">
              <a:ln>
                <a:noFill/>
              </a:ln>
              <a:solidFill>
                <a:sysClr val="windowText" lastClr="000000"/>
              </a:solidFill>
            </a:rPr>
            <a:t>með</a:t>
          </a:r>
          <a:r>
            <a:rPr lang="en-US" sz="1000" dirty="0">
              <a:ln>
                <a:noFill/>
              </a:ln>
              <a:solidFill>
                <a:sysClr val="windowText" lastClr="000000"/>
              </a:solidFill>
            </a:rPr>
            <a:t> </a:t>
          </a:r>
          <a:r>
            <a:rPr lang="en-US" sz="1000" dirty="0" err="1">
              <a:ln>
                <a:noFill/>
              </a:ln>
              <a:solidFill>
                <a:sysClr val="windowText" lastClr="000000"/>
              </a:solidFill>
            </a:rPr>
            <a:t>nýjar</a:t>
          </a:r>
          <a:r>
            <a:rPr lang="en-US" sz="1000" dirty="0">
              <a:ln>
                <a:noFill/>
              </a:ln>
              <a:solidFill>
                <a:sysClr val="windowText" lastClr="000000"/>
              </a:solidFill>
            </a:rPr>
            <a:t> </a:t>
          </a:r>
          <a:r>
            <a:rPr lang="en-US" sz="1000" dirty="0" err="1">
              <a:ln>
                <a:noFill/>
              </a:ln>
              <a:solidFill>
                <a:sysClr val="windowText" lastClr="000000"/>
              </a:solidFill>
            </a:rPr>
            <a:t>lausnir</a:t>
          </a:r>
          <a:r>
            <a:rPr lang="en-US" sz="1000" dirty="0">
              <a:ln>
                <a:noFill/>
              </a:ln>
              <a:solidFill>
                <a:sysClr val="windowText" lastClr="000000"/>
              </a:solidFill>
            </a:rPr>
            <a:t> </a:t>
          </a:r>
          <a:r>
            <a:rPr lang="en-US" sz="1000" dirty="0" err="1">
              <a:ln>
                <a:noFill/>
              </a:ln>
              <a:solidFill>
                <a:sysClr val="windowText" lastClr="000000"/>
              </a:solidFill>
            </a:rPr>
            <a:t>ef</a:t>
          </a:r>
          <a:r>
            <a:rPr lang="en-US" sz="1000" dirty="0">
              <a:ln>
                <a:noFill/>
              </a:ln>
              <a:solidFill>
                <a:sysClr val="windowText" lastClr="000000"/>
              </a:solidFill>
            </a:rPr>
            <a:t> </a:t>
          </a:r>
          <a:r>
            <a:rPr lang="en-US" sz="1000" dirty="0" err="1">
              <a:ln>
                <a:noFill/>
              </a:ln>
              <a:solidFill>
                <a:sysClr val="windowText" lastClr="000000"/>
              </a:solidFill>
            </a:rPr>
            <a:t>markmið</a:t>
          </a:r>
          <a:r>
            <a:rPr lang="en-US" sz="1000" dirty="0">
              <a:ln>
                <a:noFill/>
              </a:ln>
              <a:solidFill>
                <a:sysClr val="windowText" lastClr="000000"/>
              </a:solidFill>
            </a:rPr>
            <a:t> </a:t>
          </a:r>
          <a:r>
            <a:rPr lang="en-US" sz="1000" dirty="0" err="1">
              <a:ln>
                <a:noFill/>
              </a:ln>
              <a:solidFill>
                <a:sysClr val="windowText" lastClr="000000"/>
              </a:solidFill>
            </a:rPr>
            <a:t>nást</a:t>
          </a:r>
          <a:r>
            <a:rPr lang="en-US" sz="1000" dirty="0">
              <a:ln>
                <a:noFill/>
              </a:ln>
              <a:solidFill>
                <a:sysClr val="windowText" lastClr="000000"/>
              </a:solidFill>
            </a:rPr>
            <a:t> </a:t>
          </a:r>
          <a:r>
            <a:rPr lang="en-US" sz="1000" dirty="0" err="1">
              <a:ln>
                <a:noFill/>
              </a:ln>
              <a:solidFill>
                <a:sysClr val="windowText" lastClr="000000"/>
              </a:solidFill>
            </a:rPr>
            <a:t>ekki</a:t>
          </a:r>
          <a:endParaRPr lang="en-US" sz="1000" dirty="0">
            <a:ln>
              <a:noFill/>
            </a:ln>
            <a:solidFill>
              <a:sysClr val="windowText" lastClr="000000"/>
            </a:solidFill>
          </a:endParaRPr>
        </a:p>
      </dgm:t>
    </dgm:pt>
    <dgm:pt modelId="{2FB40596-CD5E-48E9-8AAD-515FB892A8FF}" type="parTrans" cxnId="{E10570E4-F9DA-44B8-8678-164C34F34CB2}">
      <dgm:prSet/>
      <dgm:spPr/>
      <dgm:t>
        <a:bodyPr/>
        <a:lstStyle/>
        <a:p>
          <a:endParaRPr lang="en-US"/>
        </a:p>
      </dgm:t>
    </dgm:pt>
    <dgm:pt modelId="{677C2E8A-FFED-4C44-BC20-4BFDB81DC7B8}" type="sibTrans" cxnId="{E10570E4-F9DA-44B8-8678-164C34F34CB2}">
      <dgm:prSet/>
      <dgm:spPr/>
      <dgm:t>
        <a:bodyPr/>
        <a:lstStyle/>
        <a:p>
          <a:endParaRPr lang="en-US"/>
        </a:p>
      </dgm:t>
    </dgm:pt>
    <dgm:pt modelId="{7DFA544B-14D1-4B63-B494-7CB4C0139FA2}">
      <dgm:prSet phldrT="[Text]" custT="1"/>
      <dgm:spPr>
        <a:ln w="28575">
          <a:solidFill>
            <a:schemeClr val="accent1">
              <a:lumMod val="75000"/>
            </a:schemeClr>
          </a:solidFill>
        </a:ln>
      </dgm:spPr>
      <dgm:t>
        <a:bodyPr/>
        <a:lstStyle/>
        <a:p>
          <a:r>
            <a:rPr lang="en-US" sz="1000" dirty="0" err="1">
              <a:ln>
                <a:noFill/>
              </a:ln>
              <a:solidFill>
                <a:sysClr val="windowText" lastClr="000000"/>
              </a:solidFill>
            </a:rPr>
            <a:t>Læra</a:t>
          </a:r>
          <a:r>
            <a:rPr lang="en-US" sz="1000" dirty="0">
              <a:ln>
                <a:noFill/>
              </a:ln>
              <a:solidFill>
                <a:sysClr val="windowText" lastClr="000000"/>
              </a:solidFill>
            </a:rPr>
            <a:t> </a:t>
          </a:r>
          <a:r>
            <a:rPr lang="en-US" sz="1000" dirty="0" err="1">
              <a:ln>
                <a:noFill/>
              </a:ln>
              <a:solidFill>
                <a:sysClr val="windowText" lastClr="000000"/>
              </a:solidFill>
            </a:rPr>
            <a:t>af</a:t>
          </a:r>
          <a:r>
            <a:rPr lang="en-US" sz="1000" dirty="0">
              <a:ln>
                <a:noFill/>
              </a:ln>
              <a:solidFill>
                <a:sysClr val="windowText" lastClr="000000"/>
              </a:solidFill>
            </a:rPr>
            <a:t> </a:t>
          </a:r>
          <a:r>
            <a:rPr lang="en-US" sz="1000" dirty="0" err="1">
              <a:ln>
                <a:noFill/>
              </a:ln>
              <a:solidFill>
                <a:sysClr val="windowText" lastClr="000000"/>
              </a:solidFill>
            </a:rPr>
            <a:t>mistökum</a:t>
          </a:r>
          <a:endParaRPr lang="en-US" sz="1000" dirty="0">
            <a:ln>
              <a:noFill/>
            </a:ln>
            <a:solidFill>
              <a:sysClr val="windowText" lastClr="000000"/>
            </a:solidFill>
          </a:endParaRPr>
        </a:p>
      </dgm:t>
    </dgm:pt>
    <dgm:pt modelId="{1212547C-F1FC-45E5-A94C-9F1A9A7DE82D}" type="parTrans" cxnId="{1F47621C-B38A-414C-AFC3-E683E8FC6437}">
      <dgm:prSet/>
      <dgm:spPr/>
      <dgm:t>
        <a:bodyPr/>
        <a:lstStyle/>
        <a:p>
          <a:endParaRPr lang="en-US"/>
        </a:p>
      </dgm:t>
    </dgm:pt>
    <dgm:pt modelId="{7EDBB84F-C791-4618-A029-A128B8AF877A}" type="sibTrans" cxnId="{1F47621C-B38A-414C-AFC3-E683E8FC6437}">
      <dgm:prSet/>
      <dgm:spPr/>
      <dgm:t>
        <a:bodyPr/>
        <a:lstStyle/>
        <a:p>
          <a:endParaRPr lang="en-US"/>
        </a:p>
      </dgm:t>
    </dgm:pt>
    <dgm:pt modelId="{82E80F3D-61A1-45B2-B378-8A123DD5BDF3}">
      <dgm:prSet custT="1"/>
      <dgm:spPr>
        <a:ln w="38100">
          <a:solidFill>
            <a:schemeClr val="accent1"/>
          </a:solidFill>
        </a:ln>
      </dgm:spPr>
      <dgm:t>
        <a:bodyPr/>
        <a:lstStyle/>
        <a:p>
          <a:endParaRPr lang="en-US" sz="1200" dirty="0">
            <a:solidFill>
              <a:sysClr val="windowText" lastClr="000000"/>
            </a:solidFill>
          </a:endParaRPr>
        </a:p>
      </dgm:t>
    </dgm:pt>
    <dgm:pt modelId="{431A2368-8BF0-42E8-9985-62772F02F759}" type="parTrans" cxnId="{1BE64928-982E-47FA-A804-4AFDFC179187}">
      <dgm:prSet/>
      <dgm:spPr/>
      <dgm:t>
        <a:bodyPr/>
        <a:lstStyle/>
        <a:p>
          <a:endParaRPr lang="en-US"/>
        </a:p>
      </dgm:t>
    </dgm:pt>
    <dgm:pt modelId="{792CD7EA-F5A5-4B33-A783-5DB0D5FA54DD}" type="sibTrans" cxnId="{1BE64928-982E-47FA-A804-4AFDFC179187}">
      <dgm:prSet/>
      <dgm:spPr/>
      <dgm:t>
        <a:bodyPr/>
        <a:lstStyle/>
        <a:p>
          <a:endParaRPr lang="en-US"/>
        </a:p>
      </dgm:t>
    </dgm:pt>
    <dgm:pt modelId="{78FE678B-6C0C-47CE-BD3B-AA5DCD592C24}">
      <dgm:prSet custT="1"/>
      <dgm:spPr>
        <a:ln w="38100">
          <a:solidFill>
            <a:schemeClr val="accent1"/>
          </a:solidFill>
        </a:ln>
      </dgm:spPr>
      <dgm:t>
        <a:bodyPr/>
        <a:lstStyle/>
        <a:p>
          <a:endParaRPr lang="en-US" sz="1200" dirty="0">
            <a:solidFill>
              <a:sysClr val="windowText" lastClr="000000"/>
            </a:solidFill>
          </a:endParaRPr>
        </a:p>
      </dgm:t>
    </dgm:pt>
    <dgm:pt modelId="{56D0DDA3-3C2B-477D-B780-7BDC7C76A126}" type="parTrans" cxnId="{AF4B77EF-D661-45E2-850E-9927DD80240D}">
      <dgm:prSet/>
      <dgm:spPr/>
      <dgm:t>
        <a:bodyPr/>
        <a:lstStyle/>
        <a:p>
          <a:endParaRPr lang="en-US"/>
        </a:p>
      </dgm:t>
    </dgm:pt>
    <dgm:pt modelId="{F9639F98-3C67-4B50-ADB0-36F7849C77B8}" type="sibTrans" cxnId="{AF4B77EF-D661-45E2-850E-9927DD80240D}">
      <dgm:prSet/>
      <dgm:spPr/>
      <dgm:t>
        <a:bodyPr/>
        <a:lstStyle/>
        <a:p>
          <a:endParaRPr lang="en-US"/>
        </a:p>
      </dgm:t>
    </dgm:pt>
    <dgm:pt modelId="{58FA631F-5FA4-496E-8456-BE4C500EC317}">
      <dgm:prSet custT="1"/>
      <dgm:spPr/>
      <dgm:t>
        <a:bodyPr/>
        <a:lstStyle/>
        <a:p>
          <a:r>
            <a:rPr lang="en-US" sz="1000" dirty="0" err="1" smtClean="0">
              <a:solidFill>
                <a:srgbClr val="FF0000"/>
              </a:solidFill>
            </a:rPr>
            <a:t>Markmiðum</a:t>
          </a:r>
          <a:r>
            <a:rPr lang="en-US" sz="1000" dirty="0" smtClean="0">
              <a:solidFill>
                <a:srgbClr val="FF0000"/>
              </a:solidFill>
            </a:rPr>
            <a:t> </a:t>
          </a:r>
          <a:r>
            <a:rPr lang="en-US" sz="1000" dirty="0" err="1" smtClean="0">
              <a:solidFill>
                <a:srgbClr val="FF0000"/>
              </a:solidFill>
            </a:rPr>
            <a:t>umbóta</a:t>
          </a:r>
          <a:r>
            <a:rPr lang="en-US" sz="1000" dirty="0" smtClean="0">
              <a:solidFill>
                <a:srgbClr val="FF0000"/>
              </a:solidFill>
            </a:rPr>
            <a:t> </a:t>
          </a:r>
          <a:r>
            <a:rPr lang="en-US" sz="1000" dirty="0" err="1" smtClean="0">
              <a:solidFill>
                <a:srgbClr val="FF0000"/>
              </a:solidFill>
            </a:rPr>
            <a:t>náð</a:t>
          </a:r>
          <a:r>
            <a:rPr lang="en-US" sz="1000" dirty="0" smtClean="0">
              <a:solidFill>
                <a:srgbClr val="FF0000"/>
              </a:solidFill>
            </a:rPr>
            <a:t> </a:t>
          </a:r>
          <a:r>
            <a:rPr lang="en-US" sz="1000" dirty="0" err="1" smtClean="0">
              <a:solidFill>
                <a:srgbClr val="FF0000"/>
              </a:solidFill>
            </a:rPr>
            <a:t>eða</a:t>
          </a:r>
          <a:r>
            <a:rPr lang="en-US" sz="1000" dirty="0" smtClean="0">
              <a:solidFill>
                <a:srgbClr val="FF0000"/>
              </a:solidFill>
            </a:rPr>
            <a:t> </a:t>
          </a:r>
          <a:r>
            <a:rPr lang="en-US" sz="1000" dirty="0" err="1" smtClean="0">
              <a:solidFill>
                <a:srgbClr val="FF0000"/>
              </a:solidFill>
            </a:rPr>
            <a:t>ekki</a:t>
          </a:r>
          <a:r>
            <a:rPr lang="en-US" sz="1000" dirty="0" smtClean="0">
              <a:solidFill>
                <a:srgbClr val="FF0000"/>
              </a:solidFill>
            </a:rPr>
            <a:t> </a:t>
          </a:r>
          <a:r>
            <a:rPr lang="en-US" sz="1000" dirty="0" err="1" smtClean="0">
              <a:solidFill>
                <a:srgbClr val="FF0000"/>
              </a:solidFill>
            </a:rPr>
            <a:t>náð</a:t>
          </a:r>
          <a:endParaRPr lang="en-US" sz="1000" dirty="0">
            <a:solidFill>
              <a:srgbClr val="FF0000"/>
            </a:solidFill>
          </a:endParaRPr>
        </a:p>
      </dgm:t>
    </dgm:pt>
    <dgm:pt modelId="{3D77CB32-720D-47C1-82F4-1A6C0AF35F9B}" type="parTrans" cxnId="{8F87494A-0FB1-4162-AE2A-B81E444A7678}">
      <dgm:prSet/>
      <dgm:spPr/>
      <dgm:t>
        <a:bodyPr/>
        <a:lstStyle/>
        <a:p>
          <a:endParaRPr lang="en-US"/>
        </a:p>
      </dgm:t>
    </dgm:pt>
    <dgm:pt modelId="{5C61A2B7-52E0-45F0-B839-EEFA45508767}" type="sibTrans" cxnId="{8F87494A-0FB1-4162-AE2A-B81E444A7678}">
      <dgm:prSet/>
      <dgm:spPr/>
      <dgm:t>
        <a:bodyPr/>
        <a:lstStyle/>
        <a:p>
          <a:endParaRPr lang="en-US"/>
        </a:p>
      </dgm:t>
    </dgm:pt>
    <dgm:pt modelId="{0D8E25AB-A1AC-4E9D-8B11-5566461A07FB}">
      <dgm:prSet phldrT="[Text]" custT="1"/>
      <dgm:spPr>
        <a:ln w="38100">
          <a:solidFill>
            <a:schemeClr val="accent1"/>
          </a:solidFill>
        </a:ln>
      </dgm:spPr>
      <dgm:t>
        <a:bodyPr/>
        <a:lstStyle/>
        <a:p>
          <a:pPr algn="l"/>
          <a:endParaRPr lang="en-US" sz="1200" dirty="0">
            <a:solidFill>
              <a:sysClr val="windowText" lastClr="000000"/>
            </a:solidFill>
          </a:endParaRPr>
        </a:p>
      </dgm:t>
    </dgm:pt>
    <dgm:pt modelId="{D2924524-9BAA-429A-9BC3-428F9360E936}" type="parTrans" cxnId="{9727AC78-5AD0-475B-B40C-01CF500618C3}">
      <dgm:prSet/>
      <dgm:spPr/>
      <dgm:t>
        <a:bodyPr/>
        <a:lstStyle/>
        <a:p>
          <a:endParaRPr lang="en-US"/>
        </a:p>
      </dgm:t>
    </dgm:pt>
    <dgm:pt modelId="{30276974-E438-4CBD-9F0B-C73288DF22B3}" type="sibTrans" cxnId="{9727AC78-5AD0-475B-B40C-01CF500618C3}">
      <dgm:prSet/>
      <dgm:spPr/>
      <dgm:t>
        <a:bodyPr/>
        <a:lstStyle/>
        <a:p>
          <a:endParaRPr lang="en-US"/>
        </a:p>
      </dgm:t>
    </dgm:pt>
    <dgm:pt modelId="{18A5B318-BF8D-493A-840D-24917224B9D2}" type="pres">
      <dgm:prSet presAssocID="{B75DDD25-FE76-48CF-9149-E8E6AA2DC20D}" presName="cycleMatrixDiagram" presStyleCnt="0">
        <dgm:presLayoutVars>
          <dgm:chMax val="1"/>
          <dgm:dir/>
          <dgm:animLvl val="lvl"/>
          <dgm:resizeHandles val="exact"/>
        </dgm:presLayoutVars>
      </dgm:prSet>
      <dgm:spPr/>
      <dgm:t>
        <a:bodyPr/>
        <a:lstStyle/>
        <a:p>
          <a:endParaRPr lang="en-US"/>
        </a:p>
      </dgm:t>
    </dgm:pt>
    <dgm:pt modelId="{340AFE5B-EF4D-4409-89E4-550C6A20E740}" type="pres">
      <dgm:prSet presAssocID="{B75DDD25-FE76-48CF-9149-E8E6AA2DC20D}" presName="children" presStyleCnt="0"/>
      <dgm:spPr/>
    </dgm:pt>
    <dgm:pt modelId="{18F52A33-351B-4913-BA20-551D3C58C570}" type="pres">
      <dgm:prSet presAssocID="{B75DDD25-FE76-48CF-9149-E8E6AA2DC20D}" presName="child1group" presStyleCnt="0"/>
      <dgm:spPr/>
    </dgm:pt>
    <dgm:pt modelId="{C9EE589E-D3F0-443E-B8B6-6D182896DF08}" type="pres">
      <dgm:prSet presAssocID="{B75DDD25-FE76-48CF-9149-E8E6AA2DC20D}" presName="child1" presStyleLbl="bgAcc1" presStyleIdx="0" presStyleCnt="4" custLinFactY="100000" custLinFactNeighborX="-10343" custLinFactNeighborY="106672"/>
      <dgm:spPr/>
      <dgm:t>
        <a:bodyPr/>
        <a:lstStyle/>
        <a:p>
          <a:endParaRPr lang="en-US"/>
        </a:p>
      </dgm:t>
    </dgm:pt>
    <dgm:pt modelId="{453BC194-C608-49BE-8A33-C5E96ECA8D13}" type="pres">
      <dgm:prSet presAssocID="{B75DDD25-FE76-48CF-9149-E8E6AA2DC20D}" presName="child1Text" presStyleLbl="bgAcc1" presStyleIdx="0" presStyleCnt="4">
        <dgm:presLayoutVars>
          <dgm:bulletEnabled val="1"/>
        </dgm:presLayoutVars>
      </dgm:prSet>
      <dgm:spPr/>
      <dgm:t>
        <a:bodyPr/>
        <a:lstStyle/>
        <a:p>
          <a:endParaRPr lang="en-US"/>
        </a:p>
      </dgm:t>
    </dgm:pt>
    <dgm:pt modelId="{77AB2DAD-8B50-46A6-A713-B3F4FBC5678A}" type="pres">
      <dgm:prSet presAssocID="{B75DDD25-FE76-48CF-9149-E8E6AA2DC20D}" presName="child2group" presStyleCnt="0"/>
      <dgm:spPr/>
    </dgm:pt>
    <dgm:pt modelId="{F4FD04EB-2B5C-40BF-8724-4D9A91FDDD0E}" type="pres">
      <dgm:prSet presAssocID="{B75DDD25-FE76-48CF-9149-E8E6AA2DC20D}" presName="child2" presStyleLbl="bgAcc1" presStyleIdx="1" presStyleCnt="4" custScaleX="87848" custLinFactX="-79577" custLinFactNeighborX="-100000" custLinFactNeighborY="5837"/>
      <dgm:spPr/>
      <dgm:t>
        <a:bodyPr/>
        <a:lstStyle/>
        <a:p>
          <a:endParaRPr lang="en-US"/>
        </a:p>
      </dgm:t>
    </dgm:pt>
    <dgm:pt modelId="{5348E3B2-E560-458A-9FFE-1DA2AB62E3B4}" type="pres">
      <dgm:prSet presAssocID="{B75DDD25-FE76-48CF-9149-E8E6AA2DC20D}" presName="child2Text" presStyleLbl="bgAcc1" presStyleIdx="1" presStyleCnt="4">
        <dgm:presLayoutVars>
          <dgm:bulletEnabled val="1"/>
        </dgm:presLayoutVars>
      </dgm:prSet>
      <dgm:spPr/>
      <dgm:t>
        <a:bodyPr/>
        <a:lstStyle/>
        <a:p>
          <a:endParaRPr lang="en-US"/>
        </a:p>
      </dgm:t>
    </dgm:pt>
    <dgm:pt modelId="{E6B78189-117F-46BB-B95D-76523023AC95}" type="pres">
      <dgm:prSet presAssocID="{B75DDD25-FE76-48CF-9149-E8E6AA2DC20D}" presName="child3group" presStyleCnt="0"/>
      <dgm:spPr/>
    </dgm:pt>
    <dgm:pt modelId="{F410913C-9816-4F78-965D-41B1AB71B8A0}" type="pres">
      <dgm:prSet presAssocID="{B75DDD25-FE76-48CF-9149-E8E6AA2DC20D}" presName="child3" presStyleLbl="bgAcc1" presStyleIdx="2" presStyleCnt="4" custLinFactY="-100000" custLinFactNeighborX="46390" custLinFactNeighborY="-106473"/>
      <dgm:spPr/>
      <dgm:t>
        <a:bodyPr/>
        <a:lstStyle/>
        <a:p>
          <a:endParaRPr lang="en-US"/>
        </a:p>
      </dgm:t>
    </dgm:pt>
    <dgm:pt modelId="{4DB1C481-03B7-4E6A-9EB9-AD8083B5683E}" type="pres">
      <dgm:prSet presAssocID="{B75DDD25-FE76-48CF-9149-E8E6AA2DC20D}" presName="child3Text" presStyleLbl="bgAcc1" presStyleIdx="2" presStyleCnt="4">
        <dgm:presLayoutVars>
          <dgm:bulletEnabled val="1"/>
        </dgm:presLayoutVars>
      </dgm:prSet>
      <dgm:spPr/>
      <dgm:t>
        <a:bodyPr/>
        <a:lstStyle/>
        <a:p>
          <a:endParaRPr lang="en-US"/>
        </a:p>
      </dgm:t>
    </dgm:pt>
    <dgm:pt modelId="{F341B928-2815-4EF7-9E20-365441AF14DA}" type="pres">
      <dgm:prSet presAssocID="{B75DDD25-FE76-48CF-9149-E8E6AA2DC20D}" presName="child4group" presStyleCnt="0"/>
      <dgm:spPr/>
    </dgm:pt>
    <dgm:pt modelId="{BD9A1BAD-3916-4F3E-A47A-C62CA3361F95}" type="pres">
      <dgm:prSet presAssocID="{B75DDD25-FE76-48CF-9149-E8E6AA2DC20D}" presName="child4" presStyleLbl="bgAcc1" presStyleIdx="3" presStyleCnt="4" custScaleX="74089" custScaleY="119640" custLinFactX="86457" custLinFactNeighborX="100000" custLinFactNeighborY="-3476"/>
      <dgm:spPr/>
      <dgm:t>
        <a:bodyPr/>
        <a:lstStyle/>
        <a:p>
          <a:endParaRPr lang="en-US"/>
        </a:p>
      </dgm:t>
    </dgm:pt>
    <dgm:pt modelId="{0E14741E-F4E1-420D-AF78-5BE08BBE4CE8}" type="pres">
      <dgm:prSet presAssocID="{B75DDD25-FE76-48CF-9149-E8E6AA2DC20D}" presName="child4Text" presStyleLbl="bgAcc1" presStyleIdx="3" presStyleCnt="4">
        <dgm:presLayoutVars>
          <dgm:bulletEnabled val="1"/>
        </dgm:presLayoutVars>
      </dgm:prSet>
      <dgm:spPr/>
      <dgm:t>
        <a:bodyPr/>
        <a:lstStyle/>
        <a:p>
          <a:endParaRPr lang="en-US"/>
        </a:p>
      </dgm:t>
    </dgm:pt>
    <dgm:pt modelId="{2246B3C9-4502-41F1-A8E0-1F4E47E26AFD}" type="pres">
      <dgm:prSet presAssocID="{B75DDD25-FE76-48CF-9149-E8E6AA2DC20D}" presName="childPlaceholder" presStyleCnt="0"/>
      <dgm:spPr/>
    </dgm:pt>
    <dgm:pt modelId="{474D975D-96D8-4697-BF33-B5CE52BABF66}" type="pres">
      <dgm:prSet presAssocID="{B75DDD25-FE76-48CF-9149-E8E6AA2DC20D}" presName="circle" presStyleCnt="0"/>
      <dgm:spPr/>
    </dgm:pt>
    <dgm:pt modelId="{D29E9EDC-5240-4CAA-A2E4-79F59915F74F}" type="pres">
      <dgm:prSet presAssocID="{B75DDD25-FE76-48CF-9149-E8E6AA2DC20D}" presName="quadrant1" presStyleLbl="node1" presStyleIdx="0" presStyleCnt="4">
        <dgm:presLayoutVars>
          <dgm:chMax val="1"/>
          <dgm:bulletEnabled val="1"/>
        </dgm:presLayoutVars>
      </dgm:prSet>
      <dgm:spPr/>
      <dgm:t>
        <a:bodyPr/>
        <a:lstStyle/>
        <a:p>
          <a:endParaRPr lang="en-US"/>
        </a:p>
      </dgm:t>
    </dgm:pt>
    <dgm:pt modelId="{4EF43F7A-BF14-445C-B2C1-EF34F815BE29}" type="pres">
      <dgm:prSet presAssocID="{B75DDD25-FE76-48CF-9149-E8E6AA2DC20D}" presName="quadrant2" presStyleLbl="node1" presStyleIdx="1" presStyleCnt="4">
        <dgm:presLayoutVars>
          <dgm:chMax val="1"/>
          <dgm:bulletEnabled val="1"/>
        </dgm:presLayoutVars>
      </dgm:prSet>
      <dgm:spPr/>
      <dgm:t>
        <a:bodyPr/>
        <a:lstStyle/>
        <a:p>
          <a:endParaRPr lang="en-US"/>
        </a:p>
      </dgm:t>
    </dgm:pt>
    <dgm:pt modelId="{65089035-78C3-460C-BA3F-7EAB949D56A0}" type="pres">
      <dgm:prSet presAssocID="{B75DDD25-FE76-48CF-9149-E8E6AA2DC20D}" presName="quadrant3" presStyleLbl="node1" presStyleIdx="2" presStyleCnt="4" custLinFactNeighborX="1137">
        <dgm:presLayoutVars>
          <dgm:chMax val="1"/>
          <dgm:bulletEnabled val="1"/>
        </dgm:presLayoutVars>
      </dgm:prSet>
      <dgm:spPr/>
      <dgm:t>
        <a:bodyPr/>
        <a:lstStyle/>
        <a:p>
          <a:endParaRPr lang="en-US"/>
        </a:p>
      </dgm:t>
    </dgm:pt>
    <dgm:pt modelId="{9CC655CE-D02A-4C56-A7DB-6AF3BF0556A8}" type="pres">
      <dgm:prSet presAssocID="{B75DDD25-FE76-48CF-9149-E8E6AA2DC20D}" presName="quadrant4" presStyleLbl="node1" presStyleIdx="3" presStyleCnt="4">
        <dgm:presLayoutVars>
          <dgm:chMax val="1"/>
          <dgm:bulletEnabled val="1"/>
        </dgm:presLayoutVars>
      </dgm:prSet>
      <dgm:spPr/>
      <dgm:t>
        <a:bodyPr/>
        <a:lstStyle/>
        <a:p>
          <a:endParaRPr lang="en-US"/>
        </a:p>
      </dgm:t>
    </dgm:pt>
    <dgm:pt modelId="{DBCA8097-761F-4DFF-986E-FD042F5A4253}" type="pres">
      <dgm:prSet presAssocID="{B75DDD25-FE76-48CF-9149-E8E6AA2DC20D}" presName="quadrantPlaceholder" presStyleCnt="0"/>
      <dgm:spPr/>
    </dgm:pt>
    <dgm:pt modelId="{5987F3F4-BE99-4EBE-AC25-32620C6686E1}" type="pres">
      <dgm:prSet presAssocID="{B75DDD25-FE76-48CF-9149-E8E6AA2DC20D}" presName="center1" presStyleLbl="fgShp" presStyleIdx="0" presStyleCnt="2"/>
      <dgm:spPr/>
    </dgm:pt>
    <dgm:pt modelId="{2D9FDF4C-DC3C-4DC2-A4D7-DDD867BB5F85}" type="pres">
      <dgm:prSet presAssocID="{B75DDD25-FE76-48CF-9149-E8E6AA2DC20D}" presName="center2" presStyleLbl="fgShp" presStyleIdx="1" presStyleCnt="2"/>
      <dgm:spPr/>
    </dgm:pt>
  </dgm:ptLst>
  <dgm:cxnLst>
    <dgm:cxn modelId="{E10570E4-F9DA-44B8-8678-164C34F34CB2}" srcId="{2F044A84-93E2-4B6A-8F23-078173E00066}" destId="{82C8F423-3C0F-4A72-9832-2D8099C8078E}" srcOrd="2" destOrd="0" parTransId="{2FB40596-CD5E-48E9-8AAD-515FB892A8FF}" sibTransId="{677C2E8A-FFED-4C44-BC20-4BFDB81DC7B8}"/>
    <dgm:cxn modelId="{E3BA149C-DFEE-4CB6-936C-CDCBCFFC598E}" srcId="{B75DDD25-FE76-48CF-9149-E8E6AA2DC20D}" destId="{2F044A84-93E2-4B6A-8F23-078173E00066}" srcOrd="0" destOrd="0" parTransId="{DE459F87-8B38-4971-8F67-D782A1A372B4}" sibTransId="{6D85E39D-C4A3-404B-B9DF-B30AA88A218F}"/>
    <dgm:cxn modelId="{0B75F5A2-0C51-481E-AB42-29D507B0B03B}" type="presOf" srcId="{C18DD85D-FDF1-43BE-837D-56C99968861F}" destId="{4EF43F7A-BF14-445C-B2C1-EF34F815BE29}" srcOrd="0" destOrd="0" presId="urn:microsoft.com/office/officeart/2005/8/layout/cycle4"/>
    <dgm:cxn modelId="{3608F698-E575-4612-ACFF-B29B252AA475}" type="presOf" srcId="{A3C19058-D7E2-43F4-9F3A-AE5177091C90}" destId="{453BC194-C608-49BE-8A33-C5E96ECA8D13}" srcOrd="1" destOrd="0" presId="urn:microsoft.com/office/officeart/2005/8/layout/cycle4"/>
    <dgm:cxn modelId="{2D4371B2-D85F-4BB2-A7E7-9D5FFAF99A73}" type="presOf" srcId="{FBE026A8-B15E-4ABE-AB94-36528CA1D24C}" destId="{F4FD04EB-2B5C-40BF-8724-4D9A91FDDD0E}" srcOrd="0" destOrd="0" presId="urn:microsoft.com/office/officeart/2005/8/layout/cycle4"/>
    <dgm:cxn modelId="{D30E8739-F2EE-4C16-85D5-FF8FE5714B46}" type="presOf" srcId="{7DFA544B-14D1-4B63-B494-7CB4C0139FA2}" destId="{453BC194-C608-49BE-8A33-C5E96ECA8D13}" srcOrd="1" destOrd="3" presId="urn:microsoft.com/office/officeart/2005/8/layout/cycle4"/>
    <dgm:cxn modelId="{E88E7D43-CA2C-4BF6-AC6E-42CECF4F9357}" type="presOf" srcId="{C1A63A8E-04BB-49E5-ABAB-613DA6D49FFC}" destId="{C9EE589E-D3F0-443E-B8B6-6D182896DF08}" srcOrd="0" destOrd="1" presId="urn:microsoft.com/office/officeart/2005/8/layout/cycle4"/>
    <dgm:cxn modelId="{F2800CB4-F7BF-4567-A21B-6BD3802674EC}" srcId="{C18DD85D-FDF1-43BE-837D-56C99968861F}" destId="{D30C03F9-BD5C-4EBF-B0E5-B916FE6F2842}" srcOrd="1" destOrd="0" parTransId="{69D23C27-5D6E-4F53-B72D-1371071D3486}" sibTransId="{A53E01FD-1A03-4C79-8865-E1CA256EF3E1}"/>
    <dgm:cxn modelId="{7A3B9E1E-8976-4848-9078-F2293BB3B0B2}" type="presOf" srcId="{58FA631F-5FA4-496E-8456-BE4C500EC317}" destId="{BD9A1BAD-3916-4F3E-A47A-C62CA3361F95}" srcOrd="0" destOrd="1" presId="urn:microsoft.com/office/officeart/2005/8/layout/cycle4"/>
    <dgm:cxn modelId="{56CE040B-F3D2-4B39-AAA1-7E936C4986D0}" type="presOf" srcId="{E6EC7537-3236-408B-B472-56F583F94590}" destId="{65089035-78C3-460C-BA3F-7EAB949D56A0}" srcOrd="0" destOrd="0" presId="urn:microsoft.com/office/officeart/2005/8/layout/cycle4"/>
    <dgm:cxn modelId="{AD7A9F2E-8802-4E72-A470-A653D996CA73}" srcId="{B75DDD25-FE76-48CF-9149-E8E6AA2DC20D}" destId="{C18DD85D-FDF1-43BE-837D-56C99968861F}" srcOrd="1" destOrd="0" parTransId="{A7A0B2CC-5FA3-494C-904E-C1931DA76224}" sibTransId="{BD2130AE-64C5-4A9D-8C60-19B4F3FB710B}"/>
    <dgm:cxn modelId="{998D77E4-9F3E-4765-A79A-673BBD434E5B}" type="presOf" srcId="{82E80F3D-61A1-45B2-B378-8A123DD5BDF3}" destId="{4DB1C481-03B7-4E6A-9EB9-AD8083B5683E}" srcOrd="1" destOrd="3" presId="urn:microsoft.com/office/officeart/2005/8/layout/cycle4"/>
    <dgm:cxn modelId="{468B7B47-B8BF-49C7-A818-F16ED796FA0B}" type="presOf" srcId="{78FE678B-6C0C-47CE-BD3B-AA5DCD592C24}" destId="{F410913C-9816-4F78-965D-41B1AB71B8A0}" srcOrd="0" destOrd="2" presId="urn:microsoft.com/office/officeart/2005/8/layout/cycle4"/>
    <dgm:cxn modelId="{96755601-D121-4805-BA89-380E5CA81FF6}" type="presOf" srcId="{82C8F423-3C0F-4A72-9832-2D8099C8078E}" destId="{C9EE589E-D3F0-443E-B8B6-6D182896DF08}" srcOrd="0" destOrd="2" presId="urn:microsoft.com/office/officeart/2005/8/layout/cycle4"/>
    <dgm:cxn modelId="{B233B4B4-4C93-418F-9B11-4DA68F6E31A3}" srcId="{B75DDD25-FE76-48CF-9149-E8E6AA2DC20D}" destId="{E6EC7537-3236-408B-B472-56F583F94590}" srcOrd="2" destOrd="0" parTransId="{578C9AAC-8ECA-4E4E-91B9-FCEF9B88DBD0}" sibTransId="{DD171889-69BA-41BB-8CAB-D10B2A3CBDA9}"/>
    <dgm:cxn modelId="{0F1E8C44-A929-4AE8-BE72-A08D1BB1CA55}" type="presOf" srcId="{2F044A84-93E2-4B6A-8F23-078173E00066}" destId="{D29E9EDC-5240-4CAA-A2E4-79F59915F74F}" srcOrd="0" destOrd="0" presId="urn:microsoft.com/office/officeart/2005/8/layout/cycle4"/>
    <dgm:cxn modelId="{AF4B77EF-D661-45E2-850E-9927DD80240D}" srcId="{E6EC7537-3236-408B-B472-56F583F94590}" destId="{78FE678B-6C0C-47CE-BD3B-AA5DCD592C24}" srcOrd="2" destOrd="0" parTransId="{56D0DDA3-3C2B-477D-B780-7BDC7C76A126}" sibTransId="{F9639F98-3C67-4B50-ADB0-36F7849C77B8}"/>
    <dgm:cxn modelId="{6B1AF7C7-4950-45FA-8B1C-AEA7F65CD061}" type="presOf" srcId="{A3C19058-D7E2-43F4-9F3A-AE5177091C90}" destId="{C9EE589E-D3F0-443E-B8B6-6D182896DF08}" srcOrd="0" destOrd="0" presId="urn:microsoft.com/office/officeart/2005/8/layout/cycle4"/>
    <dgm:cxn modelId="{45B73162-CECE-4198-A14C-665A9382758C}" srcId="{E6EC7537-3236-408B-B472-56F583F94590}" destId="{D05E3F6D-43ED-48EF-8939-B2FD9BCBD01A}" srcOrd="1" destOrd="0" parTransId="{D24C40E3-80D3-49E0-AD84-5EC42AA14478}" sibTransId="{6E46F6AD-BAAA-49B1-B5FB-A9E3A9ACB0AB}"/>
    <dgm:cxn modelId="{3F7F85B0-92AF-4929-8577-953BAF8BCD10}" srcId="{2F044A84-93E2-4B6A-8F23-078173E00066}" destId="{A3C19058-D7E2-43F4-9F3A-AE5177091C90}" srcOrd="0" destOrd="0" parTransId="{BF562395-E178-4EB5-AC8A-271AA50C024C}" sibTransId="{70B708E5-D0B2-4661-BC29-6C661900FD58}"/>
    <dgm:cxn modelId="{8FE8FA57-6D00-4067-AFB9-F686DBA106BE}" type="presOf" srcId="{7DFA544B-14D1-4B63-B494-7CB4C0139FA2}" destId="{C9EE589E-D3F0-443E-B8B6-6D182896DF08}" srcOrd="0" destOrd="3" presId="urn:microsoft.com/office/officeart/2005/8/layout/cycle4"/>
    <dgm:cxn modelId="{1B3F89D7-C54F-42EE-8C75-AAF76EB96897}" type="presOf" srcId="{127950DD-5763-47A2-A732-4EA47030DB44}" destId="{BD9A1BAD-3916-4F3E-A47A-C62CA3361F95}" srcOrd="0" destOrd="0" presId="urn:microsoft.com/office/officeart/2005/8/layout/cycle4"/>
    <dgm:cxn modelId="{45F950C3-E590-45E1-BEFA-451B53A3066C}" srcId="{2F044A84-93E2-4B6A-8F23-078173E00066}" destId="{C1A63A8E-04BB-49E5-ABAB-613DA6D49FFC}" srcOrd="1" destOrd="0" parTransId="{39ABDD8B-C906-4121-80B0-FA15DB458630}" sibTransId="{ECD32BAF-37B0-4A16-8041-977D8CDD66C8}"/>
    <dgm:cxn modelId="{D4449208-EEC3-4001-8B5B-CEBDAB0456BF}" type="presOf" srcId="{E6AE1D0D-7053-446C-AEEE-93EDA6ADF4E6}" destId="{F410913C-9816-4F78-965D-41B1AB71B8A0}" srcOrd="0" destOrd="0" presId="urn:microsoft.com/office/officeart/2005/8/layout/cycle4"/>
    <dgm:cxn modelId="{CD7DA842-F880-4F25-8A5C-E5C27A4C7EB6}" type="presOf" srcId="{C1A63A8E-04BB-49E5-ABAB-613DA6D49FFC}" destId="{453BC194-C608-49BE-8A33-C5E96ECA8D13}" srcOrd="1" destOrd="1" presId="urn:microsoft.com/office/officeart/2005/8/layout/cycle4"/>
    <dgm:cxn modelId="{671178CA-16F7-49C2-A867-8D934A8E66DC}" type="presOf" srcId="{D30C03F9-BD5C-4EBF-B0E5-B916FE6F2842}" destId="{F4FD04EB-2B5C-40BF-8724-4D9A91FDDD0E}" srcOrd="0" destOrd="1" presId="urn:microsoft.com/office/officeart/2005/8/layout/cycle4"/>
    <dgm:cxn modelId="{823E2F3E-2717-413F-930C-C0ECE7EF7060}" type="presOf" srcId="{58FA631F-5FA4-496E-8456-BE4C500EC317}" destId="{0E14741E-F4E1-420D-AF78-5BE08BBE4CE8}" srcOrd="1" destOrd="1" presId="urn:microsoft.com/office/officeart/2005/8/layout/cycle4"/>
    <dgm:cxn modelId="{50C222E0-8F8B-4616-9476-F64A2604A6EC}" srcId="{F4393096-E3D0-43F9-82CD-BC29AB5A196F}" destId="{127950DD-5763-47A2-A732-4EA47030DB44}" srcOrd="0" destOrd="0" parTransId="{5F6297A9-752B-4AFD-BE11-093D206EC1BF}" sibTransId="{D0679A9D-0D97-42FC-B3E7-D95EEACAD5F1}"/>
    <dgm:cxn modelId="{DC782738-B86F-446E-AD01-4D292F1BFC8F}" type="presOf" srcId="{D05E3F6D-43ED-48EF-8939-B2FD9BCBD01A}" destId="{F410913C-9816-4F78-965D-41B1AB71B8A0}" srcOrd="0" destOrd="1" presId="urn:microsoft.com/office/officeart/2005/8/layout/cycle4"/>
    <dgm:cxn modelId="{57432B2E-7E1D-487B-8B73-F63E732B5503}" type="presOf" srcId="{82C8F423-3C0F-4A72-9832-2D8099C8078E}" destId="{453BC194-C608-49BE-8A33-C5E96ECA8D13}" srcOrd="1" destOrd="2" presId="urn:microsoft.com/office/officeart/2005/8/layout/cycle4"/>
    <dgm:cxn modelId="{AC29EB52-1338-49F5-959E-76B56CD6FF6F}" srcId="{C18DD85D-FDF1-43BE-837D-56C99968861F}" destId="{FBE026A8-B15E-4ABE-AB94-36528CA1D24C}" srcOrd="0" destOrd="0" parTransId="{038740AC-ED6D-4070-B516-018391A6D2C8}" sibTransId="{05FF30ED-CB89-4387-A4C3-E3B9D3BA0E1C}"/>
    <dgm:cxn modelId="{9445F21E-4871-4E1F-B9AA-CAED124CD8D0}" type="presOf" srcId="{0D8E25AB-A1AC-4E9D-8B11-5566461A07FB}" destId="{0E14741E-F4E1-420D-AF78-5BE08BBE4CE8}" srcOrd="1" destOrd="2" presId="urn:microsoft.com/office/officeart/2005/8/layout/cycle4"/>
    <dgm:cxn modelId="{9727AC78-5AD0-475B-B40C-01CF500618C3}" srcId="{F4393096-E3D0-43F9-82CD-BC29AB5A196F}" destId="{0D8E25AB-A1AC-4E9D-8B11-5566461A07FB}" srcOrd="2" destOrd="0" parTransId="{D2924524-9BAA-429A-9BC3-428F9360E936}" sibTransId="{30276974-E438-4CBD-9F0B-C73288DF22B3}"/>
    <dgm:cxn modelId="{51EFE3E3-55BB-43CF-B34B-88E27A556801}" type="presOf" srcId="{82E80F3D-61A1-45B2-B378-8A123DD5BDF3}" destId="{F410913C-9816-4F78-965D-41B1AB71B8A0}" srcOrd="0" destOrd="3" presId="urn:microsoft.com/office/officeart/2005/8/layout/cycle4"/>
    <dgm:cxn modelId="{C68560D8-E7CA-4490-B3FE-E0657246421B}" type="presOf" srcId="{0D8E25AB-A1AC-4E9D-8B11-5566461A07FB}" destId="{BD9A1BAD-3916-4F3E-A47A-C62CA3361F95}" srcOrd="0" destOrd="2" presId="urn:microsoft.com/office/officeart/2005/8/layout/cycle4"/>
    <dgm:cxn modelId="{8F87494A-0FB1-4162-AE2A-B81E444A7678}" srcId="{F4393096-E3D0-43F9-82CD-BC29AB5A196F}" destId="{58FA631F-5FA4-496E-8456-BE4C500EC317}" srcOrd="1" destOrd="0" parTransId="{3D77CB32-720D-47C1-82F4-1A6C0AF35F9B}" sibTransId="{5C61A2B7-52E0-45F0-B839-EEFA45508767}"/>
    <dgm:cxn modelId="{31B35A8C-74C0-4342-BC1D-1478CDA05221}" type="presOf" srcId="{D30C03F9-BD5C-4EBF-B0E5-B916FE6F2842}" destId="{5348E3B2-E560-458A-9FFE-1DA2AB62E3B4}" srcOrd="1" destOrd="1" presId="urn:microsoft.com/office/officeart/2005/8/layout/cycle4"/>
    <dgm:cxn modelId="{C3B876C9-04AC-4C2A-B993-2A397FC9DA11}" type="presOf" srcId="{B75DDD25-FE76-48CF-9149-E8E6AA2DC20D}" destId="{18A5B318-BF8D-493A-840D-24917224B9D2}" srcOrd="0" destOrd="0" presId="urn:microsoft.com/office/officeart/2005/8/layout/cycle4"/>
    <dgm:cxn modelId="{50DA9B0D-8672-4DAE-8794-756A9AC37C0D}" srcId="{E6EC7537-3236-408B-B472-56F583F94590}" destId="{E6AE1D0D-7053-446C-AEEE-93EDA6ADF4E6}" srcOrd="0" destOrd="0" parTransId="{B4036F84-3008-4469-9809-34837FD7066E}" sibTransId="{2D4D564C-8617-4323-AFBB-2FE2D27452CD}"/>
    <dgm:cxn modelId="{B3076D02-0528-467E-AC39-821D99EBBADD}" type="presOf" srcId="{FBE026A8-B15E-4ABE-AB94-36528CA1D24C}" destId="{5348E3B2-E560-458A-9FFE-1DA2AB62E3B4}" srcOrd="1" destOrd="0" presId="urn:microsoft.com/office/officeart/2005/8/layout/cycle4"/>
    <dgm:cxn modelId="{5E9A037A-A78E-473A-B32F-5DDA3C56B651}" type="presOf" srcId="{F4393096-E3D0-43F9-82CD-BC29AB5A196F}" destId="{9CC655CE-D02A-4C56-A7DB-6AF3BF0556A8}" srcOrd="0" destOrd="0" presId="urn:microsoft.com/office/officeart/2005/8/layout/cycle4"/>
    <dgm:cxn modelId="{51A1B6C4-6B31-4CD0-AE46-F083EA895933}" srcId="{B75DDD25-FE76-48CF-9149-E8E6AA2DC20D}" destId="{F4393096-E3D0-43F9-82CD-BC29AB5A196F}" srcOrd="3" destOrd="0" parTransId="{45902F9C-178A-4C3B-9767-14C41DD569C8}" sibTransId="{3A5D03AE-AC55-4BDA-BF6D-5A9F8C12AAD1}"/>
    <dgm:cxn modelId="{96B1B5E0-A424-43C8-9538-A5AE038384C4}" type="presOf" srcId="{127950DD-5763-47A2-A732-4EA47030DB44}" destId="{0E14741E-F4E1-420D-AF78-5BE08BBE4CE8}" srcOrd="1" destOrd="0" presId="urn:microsoft.com/office/officeart/2005/8/layout/cycle4"/>
    <dgm:cxn modelId="{0B876436-92B9-41D9-9F46-B24E0CAE5CF1}" type="presOf" srcId="{E6AE1D0D-7053-446C-AEEE-93EDA6ADF4E6}" destId="{4DB1C481-03B7-4E6A-9EB9-AD8083B5683E}" srcOrd="1" destOrd="0" presId="urn:microsoft.com/office/officeart/2005/8/layout/cycle4"/>
    <dgm:cxn modelId="{1BE64928-982E-47FA-A804-4AFDFC179187}" srcId="{E6EC7537-3236-408B-B472-56F583F94590}" destId="{82E80F3D-61A1-45B2-B378-8A123DD5BDF3}" srcOrd="3" destOrd="0" parTransId="{431A2368-8BF0-42E8-9985-62772F02F759}" sibTransId="{792CD7EA-F5A5-4B33-A783-5DB0D5FA54DD}"/>
    <dgm:cxn modelId="{C561ED50-61CD-4805-8B73-DF2C13251FA0}" type="presOf" srcId="{D05E3F6D-43ED-48EF-8939-B2FD9BCBD01A}" destId="{4DB1C481-03B7-4E6A-9EB9-AD8083B5683E}" srcOrd="1" destOrd="1" presId="urn:microsoft.com/office/officeart/2005/8/layout/cycle4"/>
    <dgm:cxn modelId="{1F47621C-B38A-414C-AFC3-E683E8FC6437}" srcId="{2F044A84-93E2-4B6A-8F23-078173E00066}" destId="{7DFA544B-14D1-4B63-B494-7CB4C0139FA2}" srcOrd="3" destOrd="0" parTransId="{1212547C-F1FC-45E5-A94C-9F1A9A7DE82D}" sibTransId="{7EDBB84F-C791-4618-A029-A128B8AF877A}"/>
    <dgm:cxn modelId="{F55F8486-A5FB-4B37-8C83-9FB4549E7FEF}" type="presOf" srcId="{78FE678B-6C0C-47CE-BD3B-AA5DCD592C24}" destId="{4DB1C481-03B7-4E6A-9EB9-AD8083B5683E}" srcOrd="1" destOrd="2" presId="urn:microsoft.com/office/officeart/2005/8/layout/cycle4"/>
    <dgm:cxn modelId="{A29FD9C6-B4D6-414F-B683-6E614E84426B}" type="presParOf" srcId="{18A5B318-BF8D-493A-840D-24917224B9D2}" destId="{340AFE5B-EF4D-4409-89E4-550C6A20E740}" srcOrd="0" destOrd="0" presId="urn:microsoft.com/office/officeart/2005/8/layout/cycle4"/>
    <dgm:cxn modelId="{721EAD23-2A23-40BF-9D93-7C7965FAA648}" type="presParOf" srcId="{340AFE5B-EF4D-4409-89E4-550C6A20E740}" destId="{18F52A33-351B-4913-BA20-551D3C58C570}" srcOrd="0" destOrd="0" presId="urn:microsoft.com/office/officeart/2005/8/layout/cycle4"/>
    <dgm:cxn modelId="{89F064DB-5388-4FE8-A215-6909203C01ED}" type="presParOf" srcId="{18F52A33-351B-4913-BA20-551D3C58C570}" destId="{C9EE589E-D3F0-443E-B8B6-6D182896DF08}" srcOrd="0" destOrd="0" presId="urn:microsoft.com/office/officeart/2005/8/layout/cycle4"/>
    <dgm:cxn modelId="{D8B6B82E-FC06-4E10-8A2D-87C37A143E59}" type="presParOf" srcId="{18F52A33-351B-4913-BA20-551D3C58C570}" destId="{453BC194-C608-49BE-8A33-C5E96ECA8D13}" srcOrd="1" destOrd="0" presId="urn:microsoft.com/office/officeart/2005/8/layout/cycle4"/>
    <dgm:cxn modelId="{80FAF35D-63A6-4F87-B497-7469AF0FF0BF}" type="presParOf" srcId="{340AFE5B-EF4D-4409-89E4-550C6A20E740}" destId="{77AB2DAD-8B50-46A6-A713-B3F4FBC5678A}" srcOrd="1" destOrd="0" presId="urn:microsoft.com/office/officeart/2005/8/layout/cycle4"/>
    <dgm:cxn modelId="{8A7463A1-3EDD-47BD-BD21-705F6D2AF2D2}" type="presParOf" srcId="{77AB2DAD-8B50-46A6-A713-B3F4FBC5678A}" destId="{F4FD04EB-2B5C-40BF-8724-4D9A91FDDD0E}" srcOrd="0" destOrd="0" presId="urn:microsoft.com/office/officeart/2005/8/layout/cycle4"/>
    <dgm:cxn modelId="{8B1DDE25-2EFB-4C78-9070-DBD399BC83FD}" type="presParOf" srcId="{77AB2DAD-8B50-46A6-A713-B3F4FBC5678A}" destId="{5348E3B2-E560-458A-9FFE-1DA2AB62E3B4}" srcOrd="1" destOrd="0" presId="urn:microsoft.com/office/officeart/2005/8/layout/cycle4"/>
    <dgm:cxn modelId="{AAB2E444-3700-4977-B80D-46CEA8A7303F}" type="presParOf" srcId="{340AFE5B-EF4D-4409-89E4-550C6A20E740}" destId="{E6B78189-117F-46BB-B95D-76523023AC95}" srcOrd="2" destOrd="0" presId="urn:microsoft.com/office/officeart/2005/8/layout/cycle4"/>
    <dgm:cxn modelId="{73E61924-07BF-4C05-8C9C-73192D35159F}" type="presParOf" srcId="{E6B78189-117F-46BB-B95D-76523023AC95}" destId="{F410913C-9816-4F78-965D-41B1AB71B8A0}" srcOrd="0" destOrd="0" presId="urn:microsoft.com/office/officeart/2005/8/layout/cycle4"/>
    <dgm:cxn modelId="{28332D07-DDF0-4823-BB11-9F9F5C9E0993}" type="presParOf" srcId="{E6B78189-117F-46BB-B95D-76523023AC95}" destId="{4DB1C481-03B7-4E6A-9EB9-AD8083B5683E}" srcOrd="1" destOrd="0" presId="urn:microsoft.com/office/officeart/2005/8/layout/cycle4"/>
    <dgm:cxn modelId="{DE7BFCFD-DEFB-462D-B454-EF0B6E40AD0E}" type="presParOf" srcId="{340AFE5B-EF4D-4409-89E4-550C6A20E740}" destId="{F341B928-2815-4EF7-9E20-365441AF14DA}" srcOrd="3" destOrd="0" presId="urn:microsoft.com/office/officeart/2005/8/layout/cycle4"/>
    <dgm:cxn modelId="{E9C9E6FA-671F-4CB1-B6E4-10FD48FB18A8}" type="presParOf" srcId="{F341B928-2815-4EF7-9E20-365441AF14DA}" destId="{BD9A1BAD-3916-4F3E-A47A-C62CA3361F95}" srcOrd="0" destOrd="0" presId="urn:microsoft.com/office/officeart/2005/8/layout/cycle4"/>
    <dgm:cxn modelId="{8B0350AA-AA0B-4AC2-AAAC-D17E285FCCEF}" type="presParOf" srcId="{F341B928-2815-4EF7-9E20-365441AF14DA}" destId="{0E14741E-F4E1-420D-AF78-5BE08BBE4CE8}" srcOrd="1" destOrd="0" presId="urn:microsoft.com/office/officeart/2005/8/layout/cycle4"/>
    <dgm:cxn modelId="{58688643-10FD-40B4-B713-0502DDA19E1D}" type="presParOf" srcId="{340AFE5B-EF4D-4409-89E4-550C6A20E740}" destId="{2246B3C9-4502-41F1-A8E0-1F4E47E26AFD}" srcOrd="4" destOrd="0" presId="urn:microsoft.com/office/officeart/2005/8/layout/cycle4"/>
    <dgm:cxn modelId="{CEB95E9C-FCB8-4665-B55F-81DE9296AE3D}" type="presParOf" srcId="{18A5B318-BF8D-493A-840D-24917224B9D2}" destId="{474D975D-96D8-4697-BF33-B5CE52BABF66}" srcOrd="1" destOrd="0" presId="urn:microsoft.com/office/officeart/2005/8/layout/cycle4"/>
    <dgm:cxn modelId="{0F44BEB6-2CE7-4FC6-A5A0-A5A9AB805C9F}" type="presParOf" srcId="{474D975D-96D8-4697-BF33-B5CE52BABF66}" destId="{D29E9EDC-5240-4CAA-A2E4-79F59915F74F}" srcOrd="0" destOrd="0" presId="urn:microsoft.com/office/officeart/2005/8/layout/cycle4"/>
    <dgm:cxn modelId="{13FD5BF3-FBA3-479B-AC59-EC7BBD38CE19}" type="presParOf" srcId="{474D975D-96D8-4697-BF33-B5CE52BABF66}" destId="{4EF43F7A-BF14-445C-B2C1-EF34F815BE29}" srcOrd="1" destOrd="0" presId="urn:microsoft.com/office/officeart/2005/8/layout/cycle4"/>
    <dgm:cxn modelId="{658C65E7-3593-4A0C-BB9B-75B4C624C9BD}" type="presParOf" srcId="{474D975D-96D8-4697-BF33-B5CE52BABF66}" destId="{65089035-78C3-460C-BA3F-7EAB949D56A0}" srcOrd="2" destOrd="0" presId="urn:microsoft.com/office/officeart/2005/8/layout/cycle4"/>
    <dgm:cxn modelId="{320FDEC9-4AE2-4371-B978-46351C151E41}" type="presParOf" srcId="{474D975D-96D8-4697-BF33-B5CE52BABF66}" destId="{9CC655CE-D02A-4C56-A7DB-6AF3BF0556A8}" srcOrd="3" destOrd="0" presId="urn:microsoft.com/office/officeart/2005/8/layout/cycle4"/>
    <dgm:cxn modelId="{3532107F-878E-4FD5-BA80-434AD9F47BCF}" type="presParOf" srcId="{474D975D-96D8-4697-BF33-B5CE52BABF66}" destId="{DBCA8097-761F-4DFF-986E-FD042F5A4253}" srcOrd="4" destOrd="0" presId="urn:microsoft.com/office/officeart/2005/8/layout/cycle4"/>
    <dgm:cxn modelId="{888E73E0-E11D-49FA-BD23-69137976728F}" type="presParOf" srcId="{18A5B318-BF8D-493A-840D-24917224B9D2}" destId="{5987F3F4-BE99-4EBE-AC25-32620C6686E1}" srcOrd="2" destOrd="0" presId="urn:microsoft.com/office/officeart/2005/8/layout/cycle4"/>
    <dgm:cxn modelId="{06F77CB9-FD93-4F8A-9B2A-2463361344B1}" type="presParOf" srcId="{18A5B318-BF8D-493A-840D-24917224B9D2}" destId="{2D9FDF4C-DC3C-4DC2-A4D7-DDD867BB5F85}" srcOrd="3" destOrd="0" presId="urn:microsoft.com/office/officeart/2005/8/layout/cycle4"/>
  </dgm:cxnLst>
  <dgm:bg>
    <a:noFill/>
  </dgm:bg>
  <dgm:whole>
    <a:ln w="38100">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75DDD25-FE76-48CF-9149-E8E6AA2DC20D}" type="doc">
      <dgm:prSet loTypeId="urn:microsoft.com/office/officeart/2005/8/layout/cycle4" loCatId="cycle" qsTypeId="urn:microsoft.com/office/officeart/2005/8/quickstyle/simple1" qsCatId="simple" csTypeId="urn:microsoft.com/office/officeart/2005/8/colors/accent1_2" csCatId="accent1" phldr="1"/>
      <dgm:spPr/>
      <dgm:t>
        <a:bodyPr/>
        <a:lstStyle/>
        <a:p>
          <a:endParaRPr lang="en-US"/>
        </a:p>
      </dgm:t>
    </dgm:pt>
    <dgm:pt modelId="{2F044A84-93E2-4B6A-8F23-078173E00066}">
      <dgm:prSet phldrT="[Text]" custT="1"/>
      <dgm:spPr>
        <a:solidFill>
          <a:schemeClr val="accent1"/>
        </a:solidFill>
      </dgm:spPr>
      <dgm:t>
        <a:bodyPr/>
        <a:lstStyle/>
        <a:p>
          <a:r>
            <a:rPr lang="en-US" sz="1400" b="1" dirty="0"/>
            <a:t>Plan</a:t>
          </a:r>
        </a:p>
        <a:p>
          <a:r>
            <a:rPr lang="en-US" sz="1400" b="1" dirty="0" err="1" smtClean="0"/>
            <a:t>Skipuleggja</a:t>
          </a:r>
          <a:endParaRPr lang="en-US" sz="1400" b="1" dirty="0"/>
        </a:p>
      </dgm:t>
    </dgm:pt>
    <dgm:pt modelId="{DE459F87-8B38-4971-8F67-D782A1A372B4}" type="parTrans" cxnId="{E3BA149C-DFEE-4CB6-936C-CDCBCFFC598E}">
      <dgm:prSet/>
      <dgm:spPr/>
      <dgm:t>
        <a:bodyPr/>
        <a:lstStyle/>
        <a:p>
          <a:endParaRPr lang="en-US"/>
        </a:p>
      </dgm:t>
    </dgm:pt>
    <dgm:pt modelId="{6D85E39D-C4A3-404B-B9DF-B30AA88A218F}" type="sibTrans" cxnId="{E3BA149C-DFEE-4CB6-936C-CDCBCFFC598E}">
      <dgm:prSet/>
      <dgm:spPr/>
      <dgm:t>
        <a:bodyPr/>
        <a:lstStyle/>
        <a:p>
          <a:endParaRPr lang="en-US"/>
        </a:p>
      </dgm:t>
    </dgm:pt>
    <dgm:pt modelId="{A3C19058-D7E2-43F4-9F3A-AE5177091C90}">
      <dgm:prSet phldrT="[Text]" custT="1"/>
      <dgm:spPr>
        <a:ln w="28575">
          <a:solidFill>
            <a:srgbClr val="FF0000"/>
          </a:solidFill>
        </a:ln>
      </dgm:spPr>
      <dgm:t>
        <a:bodyPr/>
        <a:lstStyle/>
        <a:p>
          <a:r>
            <a:rPr lang="en-US" sz="1000" dirty="0" err="1">
              <a:ln>
                <a:noFill/>
              </a:ln>
              <a:solidFill>
                <a:srgbClr val="FF0000"/>
              </a:solidFill>
            </a:rPr>
            <a:t>Aðlögun</a:t>
          </a:r>
          <a:endParaRPr lang="en-US" sz="1000" dirty="0">
            <a:ln>
              <a:noFill/>
            </a:ln>
            <a:solidFill>
              <a:srgbClr val="FF0000"/>
            </a:solidFill>
          </a:endParaRPr>
        </a:p>
      </dgm:t>
    </dgm:pt>
    <dgm:pt modelId="{BF562395-E178-4EB5-AC8A-271AA50C024C}" type="parTrans" cxnId="{3F7F85B0-92AF-4929-8577-953BAF8BCD10}">
      <dgm:prSet/>
      <dgm:spPr/>
      <dgm:t>
        <a:bodyPr/>
        <a:lstStyle/>
        <a:p>
          <a:endParaRPr lang="en-US"/>
        </a:p>
      </dgm:t>
    </dgm:pt>
    <dgm:pt modelId="{70B708E5-D0B2-4661-BC29-6C661900FD58}" type="sibTrans" cxnId="{3F7F85B0-92AF-4929-8577-953BAF8BCD10}">
      <dgm:prSet/>
      <dgm:spPr/>
      <dgm:t>
        <a:bodyPr/>
        <a:lstStyle/>
        <a:p>
          <a:endParaRPr lang="en-US"/>
        </a:p>
      </dgm:t>
    </dgm:pt>
    <dgm:pt modelId="{C18DD85D-FDF1-43BE-837D-56C99968861F}">
      <dgm:prSet phldrT="[Text]" custT="1"/>
      <dgm:spPr>
        <a:solidFill>
          <a:schemeClr val="accent1"/>
        </a:solidFill>
      </dgm:spPr>
      <dgm:t>
        <a:bodyPr/>
        <a:lstStyle/>
        <a:p>
          <a:r>
            <a:rPr lang="en-US" sz="1400" b="0" dirty="0"/>
            <a:t>Do</a:t>
          </a:r>
        </a:p>
        <a:p>
          <a:r>
            <a:rPr lang="en-US" sz="1300" b="1" dirty="0" err="1" smtClean="0"/>
            <a:t>Framkvæma</a:t>
          </a:r>
          <a:endParaRPr lang="en-US" sz="1300" b="1" dirty="0"/>
        </a:p>
      </dgm:t>
    </dgm:pt>
    <dgm:pt modelId="{A7A0B2CC-5FA3-494C-904E-C1931DA76224}" type="parTrans" cxnId="{AD7A9F2E-8802-4E72-A470-A653D996CA73}">
      <dgm:prSet/>
      <dgm:spPr/>
      <dgm:t>
        <a:bodyPr/>
        <a:lstStyle/>
        <a:p>
          <a:endParaRPr lang="en-US"/>
        </a:p>
      </dgm:t>
    </dgm:pt>
    <dgm:pt modelId="{BD2130AE-64C5-4A9D-8C60-19B4F3FB710B}" type="sibTrans" cxnId="{AD7A9F2E-8802-4E72-A470-A653D996CA73}">
      <dgm:prSet/>
      <dgm:spPr/>
      <dgm:t>
        <a:bodyPr/>
        <a:lstStyle/>
        <a:p>
          <a:endParaRPr lang="en-US"/>
        </a:p>
      </dgm:t>
    </dgm:pt>
    <dgm:pt modelId="{FBE026A8-B15E-4ABE-AB94-36528CA1D24C}">
      <dgm:prSet phldrT="[Text]" custT="1"/>
      <dgm:spPr>
        <a:ln w="38100">
          <a:solidFill>
            <a:schemeClr val="accent1"/>
          </a:solidFill>
        </a:ln>
      </dgm:spPr>
      <dgm:t>
        <a:bodyPr/>
        <a:lstStyle/>
        <a:p>
          <a:pPr algn="l"/>
          <a:r>
            <a:rPr lang="en-US" sz="1000" dirty="0" err="1">
              <a:solidFill>
                <a:schemeClr val="tx1"/>
              </a:solidFill>
            </a:rPr>
            <a:t>Áætlanagerð</a:t>
          </a:r>
          <a:endParaRPr lang="en-US" sz="1000" dirty="0">
            <a:solidFill>
              <a:schemeClr val="tx1"/>
            </a:solidFill>
          </a:endParaRPr>
        </a:p>
      </dgm:t>
    </dgm:pt>
    <dgm:pt modelId="{038740AC-ED6D-4070-B516-018391A6D2C8}" type="parTrans" cxnId="{AC29EB52-1338-49F5-959E-76B56CD6FF6F}">
      <dgm:prSet/>
      <dgm:spPr/>
      <dgm:t>
        <a:bodyPr/>
        <a:lstStyle/>
        <a:p>
          <a:endParaRPr lang="en-US"/>
        </a:p>
      </dgm:t>
    </dgm:pt>
    <dgm:pt modelId="{05FF30ED-CB89-4387-A4C3-E3B9D3BA0E1C}" type="sibTrans" cxnId="{AC29EB52-1338-49F5-959E-76B56CD6FF6F}">
      <dgm:prSet/>
      <dgm:spPr/>
      <dgm:t>
        <a:bodyPr/>
        <a:lstStyle/>
        <a:p>
          <a:endParaRPr lang="en-US"/>
        </a:p>
      </dgm:t>
    </dgm:pt>
    <dgm:pt modelId="{E6EC7537-3236-408B-B472-56F583F94590}">
      <dgm:prSet phldrT="[Text]" custT="1"/>
      <dgm:spPr>
        <a:solidFill>
          <a:schemeClr val="accent1"/>
        </a:solidFill>
      </dgm:spPr>
      <dgm:t>
        <a:bodyPr/>
        <a:lstStyle/>
        <a:p>
          <a:r>
            <a:rPr lang="en-US" sz="1400" b="1" dirty="0" smtClean="0"/>
            <a:t>Meta</a:t>
          </a:r>
          <a:endParaRPr lang="en-US" sz="1400" b="1" dirty="0"/>
        </a:p>
        <a:p>
          <a:r>
            <a:rPr lang="en-US" sz="1400" b="0" dirty="0"/>
            <a:t>Study</a:t>
          </a:r>
        </a:p>
      </dgm:t>
    </dgm:pt>
    <dgm:pt modelId="{578C9AAC-8ECA-4E4E-91B9-FCEF9B88DBD0}" type="parTrans" cxnId="{B233B4B4-4C93-418F-9B11-4DA68F6E31A3}">
      <dgm:prSet/>
      <dgm:spPr/>
      <dgm:t>
        <a:bodyPr/>
        <a:lstStyle/>
        <a:p>
          <a:endParaRPr lang="en-US"/>
        </a:p>
      </dgm:t>
    </dgm:pt>
    <dgm:pt modelId="{DD171889-69BA-41BB-8CAB-D10B2A3CBDA9}" type="sibTrans" cxnId="{B233B4B4-4C93-418F-9B11-4DA68F6E31A3}">
      <dgm:prSet/>
      <dgm:spPr/>
      <dgm:t>
        <a:bodyPr/>
        <a:lstStyle/>
        <a:p>
          <a:endParaRPr lang="en-US"/>
        </a:p>
      </dgm:t>
    </dgm:pt>
    <dgm:pt modelId="{E6AE1D0D-7053-446C-AEEE-93EDA6ADF4E6}">
      <dgm:prSet phldrT="[Text]" custT="1"/>
      <dgm:spPr>
        <a:ln w="38100">
          <a:solidFill>
            <a:schemeClr val="accent1"/>
          </a:solidFill>
        </a:ln>
      </dgm:spPr>
      <dgm:t>
        <a:bodyPr/>
        <a:lstStyle/>
        <a:p>
          <a:r>
            <a:rPr lang="en-US" sz="1000" dirty="0" err="1">
              <a:solidFill>
                <a:sysClr val="windowText" lastClr="000000"/>
              </a:solidFill>
            </a:rPr>
            <a:t>Skipulagning</a:t>
          </a:r>
          <a:endParaRPr lang="en-US" sz="1000" dirty="0">
            <a:solidFill>
              <a:sysClr val="windowText" lastClr="000000"/>
            </a:solidFill>
          </a:endParaRPr>
        </a:p>
      </dgm:t>
    </dgm:pt>
    <dgm:pt modelId="{B4036F84-3008-4469-9809-34837FD7066E}" type="parTrans" cxnId="{50DA9B0D-8672-4DAE-8794-756A9AC37C0D}">
      <dgm:prSet/>
      <dgm:spPr/>
      <dgm:t>
        <a:bodyPr/>
        <a:lstStyle/>
        <a:p>
          <a:endParaRPr lang="en-US"/>
        </a:p>
      </dgm:t>
    </dgm:pt>
    <dgm:pt modelId="{2D4D564C-8617-4323-AFBB-2FE2D27452CD}" type="sibTrans" cxnId="{50DA9B0D-8672-4DAE-8794-756A9AC37C0D}">
      <dgm:prSet/>
      <dgm:spPr/>
      <dgm:t>
        <a:bodyPr/>
        <a:lstStyle/>
        <a:p>
          <a:endParaRPr lang="en-US"/>
        </a:p>
      </dgm:t>
    </dgm:pt>
    <dgm:pt modelId="{F4393096-E3D0-43F9-82CD-BC29AB5A196F}">
      <dgm:prSet phldrT="[Text]" custT="1"/>
      <dgm:spPr>
        <a:solidFill>
          <a:srgbClr val="FF0000"/>
        </a:solidFill>
      </dgm:spPr>
      <dgm:t>
        <a:bodyPr/>
        <a:lstStyle/>
        <a:p>
          <a:r>
            <a:rPr lang="en-US" sz="1400" b="1" dirty="0" err="1" smtClean="0"/>
            <a:t>Leiðrétta</a:t>
          </a:r>
          <a:endParaRPr lang="en-US" sz="1400" b="1" dirty="0" smtClean="0"/>
        </a:p>
        <a:p>
          <a:r>
            <a:rPr lang="en-US" sz="1400" b="0" dirty="0" smtClean="0"/>
            <a:t>Act</a:t>
          </a:r>
          <a:endParaRPr lang="en-US" sz="1400" b="0" dirty="0"/>
        </a:p>
      </dgm:t>
    </dgm:pt>
    <dgm:pt modelId="{45902F9C-178A-4C3B-9767-14C41DD569C8}" type="parTrans" cxnId="{51A1B6C4-6B31-4CD0-AE46-F083EA895933}">
      <dgm:prSet/>
      <dgm:spPr/>
      <dgm:t>
        <a:bodyPr/>
        <a:lstStyle/>
        <a:p>
          <a:endParaRPr lang="en-US"/>
        </a:p>
      </dgm:t>
    </dgm:pt>
    <dgm:pt modelId="{3A5D03AE-AC55-4BDA-BF6D-5A9F8C12AAD1}" type="sibTrans" cxnId="{51A1B6C4-6B31-4CD0-AE46-F083EA895933}">
      <dgm:prSet/>
      <dgm:spPr/>
      <dgm:t>
        <a:bodyPr/>
        <a:lstStyle/>
        <a:p>
          <a:endParaRPr lang="en-US"/>
        </a:p>
      </dgm:t>
    </dgm:pt>
    <dgm:pt modelId="{127950DD-5763-47A2-A732-4EA47030DB44}">
      <dgm:prSet phldrT="[Text]" custT="1"/>
      <dgm:spPr>
        <a:ln w="38100">
          <a:solidFill>
            <a:schemeClr val="accent1"/>
          </a:solidFill>
        </a:ln>
      </dgm:spPr>
      <dgm:t>
        <a:bodyPr/>
        <a:lstStyle/>
        <a:p>
          <a:pPr algn="l"/>
          <a:r>
            <a:rPr lang="en-US" sz="1000" smtClean="0">
              <a:solidFill>
                <a:sysClr val="windowText" lastClr="000000"/>
              </a:solidFill>
            </a:rPr>
            <a:t>Fara</a:t>
          </a:r>
          <a:r>
            <a:rPr lang="en-US" sz="1000" dirty="0" smtClean="0">
              <a:solidFill>
                <a:sysClr val="windowText" lastClr="000000"/>
              </a:solidFill>
            </a:rPr>
            <a:t> </a:t>
          </a:r>
          <a:r>
            <a:rPr lang="en-US" sz="1000" dirty="0" err="1" smtClean="0">
              <a:solidFill>
                <a:sysClr val="windowText" lastClr="000000"/>
              </a:solidFill>
            </a:rPr>
            <a:t>yfir</a:t>
          </a:r>
          <a:r>
            <a:rPr lang="en-US" sz="1000" dirty="0" smtClean="0">
              <a:solidFill>
                <a:sysClr val="windowText" lastClr="000000"/>
              </a:solidFill>
            </a:rPr>
            <a:t> </a:t>
          </a:r>
          <a:r>
            <a:rPr lang="en-US" sz="1000" dirty="0" err="1" smtClean="0">
              <a:solidFill>
                <a:sysClr val="windowText" lastClr="000000"/>
              </a:solidFill>
            </a:rPr>
            <a:t>umbætur</a:t>
          </a:r>
          <a:endParaRPr lang="en-US" sz="1000" dirty="0">
            <a:solidFill>
              <a:sysClr val="windowText" lastClr="000000"/>
            </a:solidFill>
          </a:endParaRPr>
        </a:p>
      </dgm:t>
    </dgm:pt>
    <dgm:pt modelId="{5F6297A9-752B-4AFD-BE11-093D206EC1BF}" type="parTrans" cxnId="{50C222E0-8F8B-4616-9476-F64A2604A6EC}">
      <dgm:prSet/>
      <dgm:spPr/>
      <dgm:t>
        <a:bodyPr/>
        <a:lstStyle/>
        <a:p>
          <a:endParaRPr lang="en-US"/>
        </a:p>
      </dgm:t>
    </dgm:pt>
    <dgm:pt modelId="{D0679A9D-0D97-42FC-B3E7-D95EEACAD5F1}" type="sibTrans" cxnId="{50C222E0-8F8B-4616-9476-F64A2604A6EC}">
      <dgm:prSet/>
      <dgm:spPr/>
      <dgm:t>
        <a:bodyPr/>
        <a:lstStyle/>
        <a:p>
          <a:endParaRPr lang="en-US"/>
        </a:p>
      </dgm:t>
    </dgm:pt>
    <dgm:pt modelId="{D30C03F9-BD5C-4EBF-B0E5-B916FE6F2842}">
      <dgm:prSet phldrT="[Text]" custT="1"/>
      <dgm:spPr>
        <a:ln w="38100">
          <a:solidFill>
            <a:schemeClr val="accent1"/>
          </a:solidFill>
        </a:ln>
      </dgm:spPr>
      <dgm:t>
        <a:bodyPr/>
        <a:lstStyle/>
        <a:p>
          <a:pPr algn="l"/>
          <a:r>
            <a:rPr lang="en-US" sz="1000" dirty="0" err="1">
              <a:solidFill>
                <a:schemeClr val="tx1"/>
              </a:solidFill>
            </a:rPr>
            <a:t>Tækifæri</a:t>
          </a:r>
          <a:r>
            <a:rPr lang="en-US" sz="1000" dirty="0">
              <a:solidFill>
                <a:schemeClr val="tx1"/>
              </a:solidFill>
            </a:rPr>
            <a:t> </a:t>
          </a:r>
          <a:r>
            <a:rPr lang="en-US" sz="1000" dirty="0" err="1">
              <a:solidFill>
                <a:schemeClr val="tx1"/>
              </a:solidFill>
            </a:rPr>
            <a:t>til</a:t>
          </a:r>
          <a:r>
            <a:rPr lang="en-US" sz="1000" dirty="0">
              <a:solidFill>
                <a:schemeClr val="tx1"/>
              </a:solidFill>
            </a:rPr>
            <a:t> </a:t>
          </a:r>
          <a:r>
            <a:rPr lang="en-US" sz="1000" dirty="0" err="1">
              <a:solidFill>
                <a:schemeClr val="tx1"/>
              </a:solidFill>
            </a:rPr>
            <a:t>umbóta</a:t>
          </a:r>
          <a:r>
            <a:rPr lang="en-US" sz="1000" dirty="0">
              <a:solidFill>
                <a:schemeClr val="tx1"/>
              </a:solidFill>
            </a:rPr>
            <a:t> </a:t>
          </a:r>
          <a:r>
            <a:rPr lang="en-US" sz="1000" dirty="0" err="1">
              <a:solidFill>
                <a:schemeClr val="tx1"/>
              </a:solidFill>
            </a:rPr>
            <a:t>greind</a:t>
          </a:r>
          <a:r>
            <a:rPr lang="en-US" sz="1000" dirty="0">
              <a:solidFill>
                <a:schemeClr val="tx1"/>
              </a:solidFill>
            </a:rPr>
            <a:t> og </a:t>
          </a:r>
          <a:r>
            <a:rPr lang="en-US" sz="1000" dirty="0" err="1">
              <a:solidFill>
                <a:schemeClr val="tx1"/>
              </a:solidFill>
            </a:rPr>
            <a:t>skipulögð</a:t>
          </a:r>
          <a:endParaRPr lang="en-US" sz="1000" dirty="0">
            <a:solidFill>
              <a:schemeClr val="tx1"/>
            </a:solidFill>
          </a:endParaRPr>
        </a:p>
      </dgm:t>
    </dgm:pt>
    <dgm:pt modelId="{69D23C27-5D6E-4F53-B72D-1371071D3486}" type="parTrans" cxnId="{F2800CB4-F7BF-4567-A21B-6BD3802674EC}">
      <dgm:prSet/>
      <dgm:spPr/>
      <dgm:t>
        <a:bodyPr/>
        <a:lstStyle/>
        <a:p>
          <a:endParaRPr lang="en-US"/>
        </a:p>
      </dgm:t>
    </dgm:pt>
    <dgm:pt modelId="{A53E01FD-1A03-4C79-8865-E1CA256EF3E1}" type="sibTrans" cxnId="{F2800CB4-F7BF-4567-A21B-6BD3802674EC}">
      <dgm:prSet/>
      <dgm:spPr/>
      <dgm:t>
        <a:bodyPr/>
        <a:lstStyle/>
        <a:p>
          <a:endParaRPr lang="en-US"/>
        </a:p>
      </dgm:t>
    </dgm:pt>
    <dgm:pt modelId="{D05E3F6D-43ED-48EF-8939-B2FD9BCBD01A}">
      <dgm:prSet custT="1"/>
      <dgm:spPr>
        <a:ln w="38100">
          <a:solidFill>
            <a:schemeClr val="accent1"/>
          </a:solidFill>
        </a:ln>
      </dgm:spPr>
      <dgm:t>
        <a:bodyPr/>
        <a:lstStyle/>
        <a:p>
          <a:r>
            <a:rPr lang="en-US" sz="1000" dirty="0" err="1">
              <a:solidFill>
                <a:sysClr val="windowText" lastClr="000000"/>
              </a:solidFill>
            </a:rPr>
            <a:t>Breytingar</a:t>
          </a:r>
          <a:r>
            <a:rPr lang="en-US" sz="1000" dirty="0">
              <a:solidFill>
                <a:sysClr val="windowText" lastClr="000000"/>
              </a:solidFill>
            </a:rPr>
            <a:t> </a:t>
          </a:r>
          <a:r>
            <a:rPr lang="en-US" sz="1000" dirty="0" err="1">
              <a:solidFill>
                <a:sysClr val="windowText" lastClr="000000"/>
              </a:solidFill>
            </a:rPr>
            <a:t>framkvæmdar</a:t>
          </a:r>
          <a:endParaRPr lang="en-US" sz="1000" dirty="0">
            <a:solidFill>
              <a:sysClr val="windowText" lastClr="000000"/>
            </a:solidFill>
          </a:endParaRPr>
        </a:p>
      </dgm:t>
    </dgm:pt>
    <dgm:pt modelId="{D24C40E3-80D3-49E0-AD84-5EC42AA14478}" type="parTrans" cxnId="{45B73162-CECE-4198-A14C-665A9382758C}">
      <dgm:prSet/>
      <dgm:spPr/>
      <dgm:t>
        <a:bodyPr/>
        <a:lstStyle/>
        <a:p>
          <a:endParaRPr lang="en-US"/>
        </a:p>
      </dgm:t>
    </dgm:pt>
    <dgm:pt modelId="{6E46F6AD-BAAA-49B1-B5FB-A9E3A9ACB0AB}" type="sibTrans" cxnId="{45B73162-CECE-4198-A14C-665A9382758C}">
      <dgm:prSet/>
      <dgm:spPr/>
      <dgm:t>
        <a:bodyPr/>
        <a:lstStyle/>
        <a:p>
          <a:endParaRPr lang="en-US"/>
        </a:p>
      </dgm:t>
    </dgm:pt>
    <dgm:pt modelId="{C1A63A8E-04BB-49E5-ABAB-613DA6D49FFC}">
      <dgm:prSet phldrT="[Text]" custT="1"/>
      <dgm:spPr>
        <a:ln w="28575">
          <a:solidFill>
            <a:srgbClr val="FF0000"/>
          </a:solidFill>
        </a:ln>
      </dgm:spPr>
      <dgm:t>
        <a:bodyPr/>
        <a:lstStyle/>
        <a:p>
          <a:r>
            <a:rPr lang="en-US" sz="1000" dirty="0" err="1">
              <a:ln>
                <a:noFill/>
              </a:ln>
              <a:solidFill>
                <a:srgbClr val="FF0000"/>
              </a:solidFill>
            </a:rPr>
            <a:t>Breytingum</a:t>
          </a:r>
          <a:r>
            <a:rPr lang="en-US" sz="1000" dirty="0">
              <a:ln>
                <a:noFill/>
              </a:ln>
              <a:solidFill>
                <a:srgbClr val="FF0000"/>
              </a:solidFill>
            </a:rPr>
            <a:t> </a:t>
          </a:r>
          <a:r>
            <a:rPr lang="en-US" sz="1000" dirty="0" err="1">
              <a:ln>
                <a:noFill/>
              </a:ln>
              <a:solidFill>
                <a:srgbClr val="FF0000"/>
              </a:solidFill>
            </a:rPr>
            <a:t>fylgt</a:t>
          </a:r>
          <a:r>
            <a:rPr lang="en-US" sz="1000" dirty="0">
              <a:ln>
                <a:noFill/>
              </a:ln>
              <a:solidFill>
                <a:srgbClr val="FF0000"/>
              </a:solidFill>
            </a:rPr>
            <a:t> </a:t>
          </a:r>
          <a:r>
            <a:rPr lang="en-US" sz="1000" dirty="0" err="1">
              <a:ln>
                <a:noFill/>
              </a:ln>
              <a:solidFill>
                <a:srgbClr val="FF0000"/>
              </a:solidFill>
            </a:rPr>
            <a:t>eftir</a:t>
          </a:r>
          <a:endParaRPr lang="en-US" sz="1000" dirty="0">
            <a:ln>
              <a:noFill/>
            </a:ln>
            <a:solidFill>
              <a:srgbClr val="FF0000"/>
            </a:solidFill>
          </a:endParaRPr>
        </a:p>
      </dgm:t>
    </dgm:pt>
    <dgm:pt modelId="{39ABDD8B-C906-4121-80B0-FA15DB458630}" type="parTrans" cxnId="{45F950C3-E590-45E1-BEFA-451B53A3066C}">
      <dgm:prSet/>
      <dgm:spPr/>
      <dgm:t>
        <a:bodyPr/>
        <a:lstStyle/>
        <a:p>
          <a:endParaRPr lang="en-US"/>
        </a:p>
      </dgm:t>
    </dgm:pt>
    <dgm:pt modelId="{ECD32BAF-37B0-4A16-8041-977D8CDD66C8}" type="sibTrans" cxnId="{45F950C3-E590-45E1-BEFA-451B53A3066C}">
      <dgm:prSet/>
      <dgm:spPr/>
      <dgm:t>
        <a:bodyPr/>
        <a:lstStyle/>
        <a:p>
          <a:endParaRPr lang="en-US"/>
        </a:p>
      </dgm:t>
    </dgm:pt>
    <dgm:pt modelId="{82C8F423-3C0F-4A72-9832-2D8099C8078E}">
      <dgm:prSet phldrT="[Text]" custT="1"/>
      <dgm:spPr>
        <a:ln w="28575">
          <a:solidFill>
            <a:srgbClr val="FF0000"/>
          </a:solidFill>
        </a:ln>
      </dgm:spPr>
      <dgm:t>
        <a:bodyPr/>
        <a:lstStyle/>
        <a:p>
          <a:r>
            <a:rPr lang="en-US" sz="1000" dirty="0" err="1" smtClean="0">
              <a:ln>
                <a:noFill/>
              </a:ln>
              <a:solidFill>
                <a:srgbClr val="FF0000"/>
              </a:solidFill>
            </a:rPr>
            <a:t>Koma</a:t>
          </a:r>
          <a:r>
            <a:rPr lang="en-US" sz="1000" dirty="0" smtClean="0">
              <a:ln>
                <a:noFill/>
              </a:ln>
              <a:solidFill>
                <a:srgbClr val="FF0000"/>
              </a:solidFill>
            </a:rPr>
            <a:t> </a:t>
          </a:r>
          <a:r>
            <a:rPr lang="en-US" sz="1000" dirty="0" err="1">
              <a:ln>
                <a:noFill/>
              </a:ln>
              <a:solidFill>
                <a:srgbClr val="FF0000"/>
              </a:solidFill>
            </a:rPr>
            <a:t>með</a:t>
          </a:r>
          <a:r>
            <a:rPr lang="en-US" sz="1000" dirty="0">
              <a:ln>
                <a:noFill/>
              </a:ln>
              <a:solidFill>
                <a:srgbClr val="FF0000"/>
              </a:solidFill>
            </a:rPr>
            <a:t> </a:t>
          </a:r>
          <a:r>
            <a:rPr lang="en-US" sz="1000" dirty="0" err="1">
              <a:ln>
                <a:noFill/>
              </a:ln>
              <a:solidFill>
                <a:srgbClr val="FF0000"/>
              </a:solidFill>
            </a:rPr>
            <a:t>nýjar</a:t>
          </a:r>
          <a:r>
            <a:rPr lang="en-US" sz="1000" dirty="0">
              <a:ln>
                <a:noFill/>
              </a:ln>
              <a:solidFill>
                <a:srgbClr val="FF0000"/>
              </a:solidFill>
            </a:rPr>
            <a:t> </a:t>
          </a:r>
          <a:r>
            <a:rPr lang="en-US" sz="1000" dirty="0" err="1">
              <a:ln>
                <a:noFill/>
              </a:ln>
              <a:solidFill>
                <a:srgbClr val="FF0000"/>
              </a:solidFill>
            </a:rPr>
            <a:t>lausnir</a:t>
          </a:r>
          <a:r>
            <a:rPr lang="en-US" sz="1000" dirty="0">
              <a:ln>
                <a:noFill/>
              </a:ln>
              <a:solidFill>
                <a:srgbClr val="FF0000"/>
              </a:solidFill>
            </a:rPr>
            <a:t> </a:t>
          </a:r>
          <a:r>
            <a:rPr lang="en-US" sz="1000" dirty="0" err="1">
              <a:ln>
                <a:noFill/>
              </a:ln>
              <a:solidFill>
                <a:srgbClr val="FF0000"/>
              </a:solidFill>
            </a:rPr>
            <a:t>ef</a:t>
          </a:r>
          <a:r>
            <a:rPr lang="en-US" sz="1000" dirty="0">
              <a:ln>
                <a:noFill/>
              </a:ln>
              <a:solidFill>
                <a:srgbClr val="FF0000"/>
              </a:solidFill>
            </a:rPr>
            <a:t> </a:t>
          </a:r>
          <a:r>
            <a:rPr lang="en-US" sz="1000" dirty="0" err="1">
              <a:ln>
                <a:noFill/>
              </a:ln>
              <a:solidFill>
                <a:srgbClr val="FF0000"/>
              </a:solidFill>
            </a:rPr>
            <a:t>markmið</a:t>
          </a:r>
          <a:r>
            <a:rPr lang="en-US" sz="1000" dirty="0">
              <a:ln>
                <a:noFill/>
              </a:ln>
              <a:solidFill>
                <a:srgbClr val="FF0000"/>
              </a:solidFill>
            </a:rPr>
            <a:t> </a:t>
          </a:r>
          <a:r>
            <a:rPr lang="en-US" sz="1000" dirty="0" err="1">
              <a:ln>
                <a:noFill/>
              </a:ln>
              <a:solidFill>
                <a:srgbClr val="FF0000"/>
              </a:solidFill>
            </a:rPr>
            <a:t>nást</a:t>
          </a:r>
          <a:r>
            <a:rPr lang="en-US" sz="1000" dirty="0">
              <a:ln>
                <a:noFill/>
              </a:ln>
              <a:solidFill>
                <a:srgbClr val="FF0000"/>
              </a:solidFill>
            </a:rPr>
            <a:t> </a:t>
          </a:r>
          <a:r>
            <a:rPr lang="en-US" sz="1000" dirty="0" err="1">
              <a:ln>
                <a:noFill/>
              </a:ln>
              <a:solidFill>
                <a:srgbClr val="FF0000"/>
              </a:solidFill>
            </a:rPr>
            <a:t>ekki</a:t>
          </a:r>
          <a:endParaRPr lang="en-US" sz="1000" dirty="0">
            <a:ln>
              <a:noFill/>
            </a:ln>
            <a:solidFill>
              <a:srgbClr val="FF0000"/>
            </a:solidFill>
          </a:endParaRPr>
        </a:p>
      </dgm:t>
    </dgm:pt>
    <dgm:pt modelId="{2FB40596-CD5E-48E9-8AAD-515FB892A8FF}" type="parTrans" cxnId="{E10570E4-F9DA-44B8-8678-164C34F34CB2}">
      <dgm:prSet/>
      <dgm:spPr/>
      <dgm:t>
        <a:bodyPr/>
        <a:lstStyle/>
        <a:p>
          <a:endParaRPr lang="en-US"/>
        </a:p>
      </dgm:t>
    </dgm:pt>
    <dgm:pt modelId="{677C2E8A-FFED-4C44-BC20-4BFDB81DC7B8}" type="sibTrans" cxnId="{E10570E4-F9DA-44B8-8678-164C34F34CB2}">
      <dgm:prSet/>
      <dgm:spPr/>
      <dgm:t>
        <a:bodyPr/>
        <a:lstStyle/>
        <a:p>
          <a:endParaRPr lang="en-US"/>
        </a:p>
      </dgm:t>
    </dgm:pt>
    <dgm:pt modelId="{7DFA544B-14D1-4B63-B494-7CB4C0139FA2}">
      <dgm:prSet phldrT="[Text]" custT="1"/>
      <dgm:spPr>
        <a:ln w="28575">
          <a:solidFill>
            <a:srgbClr val="FF0000"/>
          </a:solidFill>
        </a:ln>
      </dgm:spPr>
      <dgm:t>
        <a:bodyPr/>
        <a:lstStyle/>
        <a:p>
          <a:r>
            <a:rPr lang="en-US" sz="1000" dirty="0" err="1">
              <a:ln>
                <a:noFill/>
              </a:ln>
              <a:solidFill>
                <a:srgbClr val="FF0000"/>
              </a:solidFill>
            </a:rPr>
            <a:t>Læra</a:t>
          </a:r>
          <a:r>
            <a:rPr lang="en-US" sz="1000" dirty="0">
              <a:ln>
                <a:noFill/>
              </a:ln>
              <a:solidFill>
                <a:srgbClr val="FF0000"/>
              </a:solidFill>
            </a:rPr>
            <a:t> </a:t>
          </a:r>
          <a:r>
            <a:rPr lang="en-US" sz="1000" dirty="0" err="1">
              <a:ln>
                <a:noFill/>
              </a:ln>
              <a:solidFill>
                <a:srgbClr val="FF0000"/>
              </a:solidFill>
            </a:rPr>
            <a:t>af</a:t>
          </a:r>
          <a:r>
            <a:rPr lang="en-US" sz="1000" dirty="0">
              <a:ln>
                <a:noFill/>
              </a:ln>
              <a:solidFill>
                <a:srgbClr val="FF0000"/>
              </a:solidFill>
            </a:rPr>
            <a:t> </a:t>
          </a:r>
          <a:r>
            <a:rPr lang="en-US" sz="1000" dirty="0" err="1">
              <a:ln>
                <a:noFill/>
              </a:ln>
              <a:solidFill>
                <a:srgbClr val="FF0000"/>
              </a:solidFill>
            </a:rPr>
            <a:t>mistökum</a:t>
          </a:r>
          <a:endParaRPr lang="en-US" sz="1000" dirty="0">
            <a:ln>
              <a:noFill/>
            </a:ln>
            <a:solidFill>
              <a:srgbClr val="FF0000"/>
            </a:solidFill>
          </a:endParaRPr>
        </a:p>
      </dgm:t>
    </dgm:pt>
    <dgm:pt modelId="{1212547C-F1FC-45E5-A94C-9F1A9A7DE82D}" type="parTrans" cxnId="{1F47621C-B38A-414C-AFC3-E683E8FC6437}">
      <dgm:prSet/>
      <dgm:spPr/>
      <dgm:t>
        <a:bodyPr/>
        <a:lstStyle/>
        <a:p>
          <a:endParaRPr lang="en-US"/>
        </a:p>
      </dgm:t>
    </dgm:pt>
    <dgm:pt modelId="{7EDBB84F-C791-4618-A029-A128B8AF877A}" type="sibTrans" cxnId="{1F47621C-B38A-414C-AFC3-E683E8FC6437}">
      <dgm:prSet/>
      <dgm:spPr/>
      <dgm:t>
        <a:bodyPr/>
        <a:lstStyle/>
        <a:p>
          <a:endParaRPr lang="en-US"/>
        </a:p>
      </dgm:t>
    </dgm:pt>
    <dgm:pt modelId="{82E80F3D-61A1-45B2-B378-8A123DD5BDF3}">
      <dgm:prSet custT="1"/>
      <dgm:spPr>
        <a:ln w="38100">
          <a:solidFill>
            <a:schemeClr val="accent1"/>
          </a:solidFill>
        </a:ln>
      </dgm:spPr>
      <dgm:t>
        <a:bodyPr/>
        <a:lstStyle/>
        <a:p>
          <a:endParaRPr lang="en-US" sz="1200" dirty="0">
            <a:solidFill>
              <a:sysClr val="windowText" lastClr="000000"/>
            </a:solidFill>
          </a:endParaRPr>
        </a:p>
      </dgm:t>
    </dgm:pt>
    <dgm:pt modelId="{431A2368-8BF0-42E8-9985-62772F02F759}" type="parTrans" cxnId="{1BE64928-982E-47FA-A804-4AFDFC179187}">
      <dgm:prSet/>
      <dgm:spPr/>
      <dgm:t>
        <a:bodyPr/>
        <a:lstStyle/>
        <a:p>
          <a:endParaRPr lang="en-US"/>
        </a:p>
      </dgm:t>
    </dgm:pt>
    <dgm:pt modelId="{792CD7EA-F5A5-4B33-A783-5DB0D5FA54DD}" type="sibTrans" cxnId="{1BE64928-982E-47FA-A804-4AFDFC179187}">
      <dgm:prSet/>
      <dgm:spPr/>
      <dgm:t>
        <a:bodyPr/>
        <a:lstStyle/>
        <a:p>
          <a:endParaRPr lang="en-US"/>
        </a:p>
      </dgm:t>
    </dgm:pt>
    <dgm:pt modelId="{78FE678B-6C0C-47CE-BD3B-AA5DCD592C24}">
      <dgm:prSet custT="1"/>
      <dgm:spPr>
        <a:ln w="38100">
          <a:solidFill>
            <a:schemeClr val="accent1"/>
          </a:solidFill>
        </a:ln>
      </dgm:spPr>
      <dgm:t>
        <a:bodyPr/>
        <a:lstStyle/>
        <a:p>
          <a:endParaRPr lang="en-US" sz="1200" dirty="0">
            <a:solidFill>
              <a:sysClr val="windowText" lastClr="000000"/>
            </a:solidFill>
          </a:endParaRPr>
        </a:p>
      </dgm:t>
    </dgm:pt>
    <dgm:pt modelId="{56D0DDA3-3C2B-477D-B780-7BDC7C76A126}" type="parTrans" cxnId="{AF4B77EF-D661-45E2-850E-9927DD80240D}">
      <dgm:prSet/>
      <dgm:spPr/>
      <dgm:t>
        <a:bodyPr/>
        <a:lstStyle/>
        <a:p>
          <a:endParaRPr lang="en-US"/>
        </a:p>
      </dgm:t>
    </dgm:pt>
    <dgm:pt modelId="{F9639F98-3C67-4B50-ADB0-36F7849C77B8}" type="sibTrans" cxnId="{AF4B77EF-D661-45E2-850E-9927DD80240D}">
      <dgm:prSet/>
      <dgm:spPr/>
      <dgm:t>
        <a:bodyPr/>
        <a:lstStyle/>
        <a:p>
          <a:endParaRPr lang="en-US"/>
        </a:p>
      </dgm:t>
    </dgm:pt>
    <dgm:pt modelId="{58FA631F-5FA4-496E-8456-BE4C500EC317}">
      <dgm:prSet custT="1"/>
      <dgm:spPr/>
      <dgm:t>
        <a:bodyPr/>
        <a:lstStyle/>
        <a:p>
          <a:r>
            <a:rPr lang="en-US" sz="1000" dirty="0" err="1" smtClean="0">
              <a:solidFill>
                <a:sysClr val="windowText" lastClr="000000"/>
              </a:solidFill>
            </a:rPr>
            <a:t>Markmiðum</a:t>
          </a:r>
          <a:r>
            <a:rPr lang="en-US" sz="1000" dirty="0" smtClean="0">
              <a:solidFill>
                <a:sysClr val="windowText" lastClr="000000"/>
              </a:solidFill>
            </a:rPr>
            <a:t> </a:t>
          </a:r>
          <a:r>
            <a:rPr lang="en-US" sz="1000" dirty="0" err="1" smtClean="0">
              <a:solidFill>
                <a:sysClr val="windowText" lastClr="000000"/>
              </a:solidFill>
            </a:rPr>
            <a:t>umbóta</a:t>
          </a:r>
          <a:r>
            <a:rPr lang="en-US" sz="1000" dirty="0" smtClean="0">
              <a:solidFill>
                <a:sysClr val="windowText" lastClr="000000"/>
              </a:solidFill>
            </a:rPr>
            <a:t> </a:t>
          </a:r>
          <a:r>
            <a:rPr lang="en-US" sz="1000" dirty="0" err="1" smtClean="0">
              <a:solidFill>
                <a:sysClr val="windowText" lastClr="000000"/>
              </a:solidFill>
            </a:rPr>
            <a:t>náð</a:t>
          </a:r>
          <a:r>
            <a:rPr lang="en-US" sz="1000" dirty="0" smtClean="0">
              <a:solidFill>
                <a:sysClr val="windowText" lastClr="000000"/>
              </a:solidFill>
            </a:rPr>
            <a:t> </a:t>
          </a:r>
          <a:r>
            <a:rPr lang="en-US" sz="1000" dirty="0" err="1" smtClean="0">
              <a:solidFill>
                <a:sysClr val="windowText" lastClr="000000"/>
              </a:solidFill>
            </a:rPr>
            <a:t>eða</a:t>
          </a:r>
          <a:r>
            <a:rPr lang="en-US" sz="1000" dirty="0" smtClean="0">
              <a:solidFill>
                <a:sysClr val="windowText" lastClr="000000"/>
              </a:solidFill>
            </a:rPr>
            <a:t> </a:t>
          </a:r>
          <a:r>
            <a:rPr lang="en-US" sz="1000" dirty="0" err="1" smtClean="0">
              <a:solidFill>
                <a:sysClr val="windowText" lastClr="000000"/>
              </a:solidFill>
            </a:rPr>
            <a:t>ekki</a:t>
          </a:r>
          <a:r>
            <a:rPr lang="en-US" sz="1000" dirty="0" smtClean="0">
              <a:solidFill>
                <a:sysClr val="windowText" lastClr="000000"/>
              </a:solidFill>
            </a:rPr>
            <a:t> </a:t>
          </a:r>
          <a:r>
            <a:rPr lang="en-US" sz="1000" dirty="0" err="1" smtClean="0">
              <a:solidFill>
                <a:sysClr val="windowText" lastClr="000000"/>
              </a:solidFill>
            </a:rPr>
            <a:t>náð</a:t>
          </a:r>
          <a:endParaRPr lang="en-US" sz="1000" dirty="0">
            <a:solidFill>
              <a:sysClr val="windowText" lastClr="000000"/>
            </a:solidFill>
          </a:endParaRPr>
        </a:p>
      </dgm:t>
    </dgm:pt>
    <dgm:pt modelId="{3D77CB32-720D-47C1-82F4-1A6C0AF35F9B}" type="parTrans" cxnId="{8F87494A-0FB1-4162-AE2A-B81E444A7678}">
      <dgm:prSet/>
      <dgm:spPr/>
      <dgm:t>
        <a:bodyPr/>
        <a:lstStyle/>
        <a:p>
          <a:endParaRPr lang="en-US"/>
        </a:p>
      </dgm:t>
    </dgm:pt>
    <dgm:pt modelId="{5C61A2B7-52E0-45F0-B839-EEFA45508767}" type="sibTrans" cxnId="{8F87494A-0FB1-4162-AE2A-B81E444A7678}">
      <dgm:prSet/>
      <dgm:spPr/>
      <dgm:t>
        <a:bodyPr/>
        <a:lstStyle/>
        <a:p>
          <a:endParaRPr lang="en-US"/>
        </a:p>
      </dgm:t>
    </dgm:pt>
    <dgm:pt modelId="{0D8E25AB-A1AC-4E9D-8B11-5566461A07FB}">
      <dgm:prSet phldrT="[Text]" custT="1"/>
      <dgm:spPr>
        <a:ln w="38100">
          <a:solidFill>
            <a:schemeClr val="accent1"/>
          </a:solidFill>
        </a:ln>
      </dgm:spPr>
      <dgm:t>
        <a:bodyPr/>
        <a:lstStyle/>
        <a:p>
          <a:pPr algn="l"/>
          <a:endParaRPr lang="en-US" sz="1200" dirty="0">
            <a:solidFill>
              <a:sysClr val="windowText" lastClr="000000"/>
            </a:solidFill>
          </a:endParaRPr>
        </a:p>
      </dgm:t>
    </dgm:pt>
    <dgm:pt modelId="{D2924524-9BAA-429A-9BC3-428F9360E936}" type="parTrans" cxnId="{9727AC78-5AD0-475B-B40C-01CF500618C3}">
      <dgm:prSet/>
      <dgm:spPr/>
      <dgm:t>
        <a:bodyPr/>
        <a:lstStyle/>
        <a:p>
          <a:endParaRPr lang="en-US"/>
        </a:p>
      </dgm:t>
    </dgm:pt>
    <dgm:pt modelId="{30276974-E438-4CBD-9F0B-C73288DF22B3}" type="sibTrans" cxnId="{9727AC78-5AD0-475B-B40C-01CF500618C3}">
      <dgm:prSet/>
      <dgm:spPr/>
      <dgm:t>
        <a:bodyPr/>
        <a:lstStyle/>
        <a:p>
          <a:endParaRPr lang="en-US"/>
        </a:p>
      </dgm:t>
    </dgm:pt>
    <dgm:pt modelId="{18A5B318-BF8D-493A-840D-24917224B9D2}" type="pres">
      <dgm:prSet presAssocID="{B75DDD25-FE76-48CF-9149-E8E6AA2DC20D}" presName="cycleMatrixDiagram" presStyleCnt="0">
        <dgm:presLayoutVars>
          <dgm:chMax val="1"/>
          <dgm:dir/>
          <dgm:animLvl val="lvl"/>
          <dgm:resizeHandles val="exact"/>
        </dgm:presLayoutVars>
      </dgm:prSet>
      <dgm:spPr/>
      <dgm:t>
        <a:bodyPr/>
        <a:lstStyle/>
        <a:p>
          <a:endParaRPr lang="en-US"/>
        </a:p>
      </dgm:t>
    </dgm:pt>
    <dgm:pt modelId="{340AFE5B-EF4D-4409-89E4-550C6A20E740}" type="pres">
      <dgm:prSet presAssocID="{B75DDD25-FE76-48CF-9149-E8E6AA2DC20D}" presName="children" presStyleCnt="0"/>
      <dgm:spPr/>
    </dgm:pt>
    <dgm:pt modelId="{18F52A33-351B-4913-BA20-551D3C58C570}" type="pres">
      <dgm:prSet presAssocID="{B75DDD25-FE76-48CF-9149-E8E6AA2DC20D}" presName="child1group" presStyleCnt="0"/>
      <dgm:spPr/>
    </dgm:pt>
    <dgm:pt modelId="{C9EE589E-D3F0-443E-B8B6-6D182896DF08}" type="pres">
      <dgm:prSet presAssocID="{B75DDD25-FE76-48CF-9149-E8E6AA2DC20D}" presName="child1" presStyleLbl="bgAcc1" presStyleIdx="0" presStyleCnt="4" custLinFactY="99225" custLinFactNeighborX="-26123" custLinFactNeighborY="100000"/>
      <dgm:spPr/>
      <dgm:t>
        <a:bodyPr/>
        <a:lstStyle/>
        <a:p>
          <a:endParaRPr lang="en-US"/>
        </a:p>
      </dgm:t>
    </dgm:pt>
    <dgm:pt modelId="{453BC194-C608-49BE-8A33-C5E96ECA8D13}" type="pres">
      <dgm:prSet presAssocID="{B75DDD25-FE76-48CF-9149-E8E6AA2DC20D}" presName="child1Text" presStyleLbl="bgAcc1" presStyleIdx="0" presStyleCnt="4">
        <dgm:presLayoutVars>
          <dgm:bulletEnabled val="1"/>
        </dgm:presLayoutVars>
      </dgm:prSet>
      <dgm:spPr/>
      <dgm:t>
        <a:bodyPr/>
        <a:lstStyle/>
        <a:p>
          <a:endParaRPr lang="en-US"/>
        </a:p>
      </dgm:t>
    </dgm:pt>
    <dgm:pt modelId="{77AB2DAD-8B50-46A6-A713-B3F4FBC5678A}" type="pres">
      <dgm:prSet presAssocID="{B75DDD25-FE76-48CF-9149-E8E6AA2DC20D}" presName="child2group" presStyleCnt="0"/>
      <dgm:spPr/>
    </dgm:pt>
    <dgm:pt modelId="{F4FD04EB-2B5C-40BF-8724-4D9A91FDDD0E}" type="pres">
      <dgm:prSet presAssocID="{B75DDD25-FE76-48CF-9149-E8E6AA2DC20D}" presName="child2" presStyleLbl="bgAcc1" presStyleIdx="1" presStyleCnt="4" custScaleX="87848" custLinFactX="-96301" custLinFactNeighborX="-100000" custLinFactNeighborY="17944"/>
      <dgm:spPr/>
      <dgm:t>
        <a:bodyPr/>
        <a:lstStyle/>
        <a:p>
          <a:endParaRPr lang="en-US"/>
        </a:p>
      </dgm:t>
    </dgm:pt>
    <dgm:pt modelId="{5348E3B2-E560-458A-9FFE-1DA2AB62E3B4}" type="pres">
      <dgm:prSet presAssocID="{B75DDD25-FE76-48CF-9149-E8E6AA2DC20D}" presName="child2Text" presStyleLbl="bgAcc1" presStyleIdx="1" presStyleCnt="4">
        <dgm:presLayoutVars>
          <dgm:bulletEnabled val="1"/>
        </dgm:presLayoutVars>
      </dgm:prSet>
      <dgm:spPr/>
      <dgm:t>
        <a:bodyPr/>
        <a:lstStyle/>
        <a:p>
          <a:endParaRPr lang="en-US"/>
        </a:p>
      </dgm:t>
    </dgm:pt>
    <dgm:pt modelId="{E6B78189-117F-46BB-B95D-76523023AC95}" type="pres">
      <dgm:prSet presAssocID="{B75DDD25-FE76-48CF-9149-E8E6AA2DC20D}" presName="child3group" presStyleCnt="0"/>
      <dgm:spPr/>
    </dgm:pt>
    <dgm:pt modelId="{F410913C-9816-4F78-965D-41B1AB71B8A0}" type="pres">
      <dgm:prSet presAssocID="{B75DDD25-FE76-48CF-9149-E8E6AA2DC20D}" presName="child3" presStyleLbl="bgAcc1" presStyleIdx="2" presStyleCnt="4" custLinFactY="-100000" custLinFactNeighborX="46390" custLinFactNeighborY="-106473"/>
      <dgm:spPr/>
      <dgm:t>
        <a:bodyPr/>
        <a:lstStyle/>
        <a:p>
          <a:endParaRPr lang="en-US"/>
        </a:p>
      </dgm:t>
    </dgm:pt>
    <dgm:pt modelId="{4DB1C481-03B7-4E6A-9EB9-AD8083B5683E}" type="pres">
      <dgm:prSet presAssocID="{B75DDD25-FE76-48CF-9149-E8E6AA2DC20D}" presName="child3Text" presStyleLbl="bgAcc1" presStyleIdx="2" presStyleCnt="4">
        <dgm:presLayoutVars>
          <dgm:bulletEnabled val="1"/>
        </dgm:presLayoutVars>
      </dgm:prSet>
      <dgm:spPr/>
      <dgm:t>
        <a:bodyPr/>
        <a:lstStyle/>
        <a:p>
          <a:endParaRPr lang="en-US"/>
        </a:p>
      </dgm:t>
    </dgm:pt>
    <dgm:pt modelId="{F341B928-2815-4EF7-9E20-365441AF14DA}" type="pres">
      <dgm:prSet presAssocID="{B75DDD25-FE76-48CF-9149-E8E6AA2DC20D}" presName="child4group" presStyleCnt="0"/>
      <dgm:spPr/>
    </dgm:pt>
    <dgm:pt modelId="{BD9A1BAD-3916-4F3E-A47A-C62CA3361F95}" type="pres">
      <dgm:prSet presAssocID="{B75DDD25-FE76-48CF-9149-E8E6AA2DC20D}" presName="child4" presStyleLbl="bgAcc1" presStyleIdx="3" presStyleCnt="4" custScaleX="74089" custScaleY="119640" custLinFactX="100000" custLinFactNeighborX="107274" custLinFactNeighborY="-17700"/>
      <dgm:spPr/>
      <dgm:t>
        <a:bodyPr/>
        <a:lstStyle/>
        <a:p>
          <a:endParaRPr lang="en-US"/>
        </a:p>
      </dgm:t>
    </dgm:pt>
    <dgm:pt modelId="{0E14741E-F4E1-420D-AF78-5BE08BBE4CE8}" type="pres">
      <dgm:prSet presAssocID="{B75DDD25-FE76-48CF-9149-E8E6AA2DC20D}" presName="child4Text" presStyleLbl="bgAcc1" presStyleIdx="3" presStyleCnt="4">
        <dgm:presLayoutVars>
          <dgm:bulletEnabled val="1"/>
        </dgm:presLayoutVars>
      </dgm:prSet>
      <dgm:spPr/>
      <dgm:t>
        <a:bodyPr/>
        <a:lstStyle/>
        <a:p>
          <a:endParaRPr lang="en-US"/>
        </a:p>
      </dgm:t>
    </dgm:pt>
    <dgm:pt modelId="{2246B3C9-4502-41F1-A8E0-1F4E47E26AFD}" type="pres">
      <dgm:prSet presAssocID="{B75DDD25-FE76-48CF-9149-E8E6AA2DC20D}" presName="childPlaceholder" presStyleCnt="0"/>
      <dgm:spPr/>
    </dgm:pt>
    <dgm:pt modelId="{474D975D-96D8-4697-BF33-B5CE52BABF66}" type="pres">
      <dgm:prSet presAssocID="{B75DDD25-FE76-48CF-9149-E8E6AA2DC20D}" presName="circle" presStyleCnt="0"/>
      <dgm:spPr/>
    </dgm:pt>
    <dgm:pt modelId="{D29E9EDC-5240-4CAA-A2E4-79F59915F74F}" type="pres">
      <dgm:prSet presAssocID="{B75DDD25-FE76-48CF-9149-E8E6AA2DC20D}" presName="quadrant1" presStyleLbl="node1" presStyleIdx="0" presStyleCnt="4">
        <dgm:presLayoutVars>
          <dgm:chMax val="1"/>
          <dgm:bulletEnabled val="1"/>
        </dgm:presLayoutVars>
      </dgm:prSet>
      <dgm:spPr/>
      <dgm:t>
        <a:bodyPr/>
        <a:lstStyle/>
        <a:p>
          <a:endParaRPr lang="en-US"/>
        </a:p>
      </dgm:t>
    </dgm:pt>
    <dgm:pt modelId="{4EF43F7A-BF14-445C-B2C1-EF34F815BE29}" type="pres">
      <dgm:prSet presAssocID="{B75DDD25-FE76-48CF-9149-E8E6AA2DC20D}" presName="quadrant2" presStyleLbl="node1" presStyleIdx="1" presStyleCnt="4">
        <dgm:presLayoutVars>
          <dgm:chMax val="1"/>
          <dgm:bulletEnabled val="1"/>
        </dgm:presLayoutVars>
      </dgm:prSet>
      <dgm:spPr/>
      <dgm:t>
        <a:bodyPr/>
        <a:lstStyle/>
        <a:p>
          <a:endParaRPr lang="en-US"/>
        </a:p>
      </dgm:t>
    </dgm:pt>
    <dgm:pt modelId="{65089035-78C3-460C-BA3F-7EAB949D56A0}" type="pres">
      <dgm:prSet presAssocID="{B75DDD25-FE76-48CF-9149-E8E6AA2DC20D}" presName="quadrant3" presStyleLbl="node1" presStyleIdx="2" presStyleCnt="4" custLinFactNeighborX="55">
        <dgm:presLayoutVars>
          <dgm:chMax val="1"/>
          <dgm:bulletEnabled val="1"/>
        </dgm:presLayoutVars>
      </dgm:prSet>
      <dgm:spPr/>
      <dgm:t>
        <a:bodyPr/>
        <a:lstStyle/>
        <a:p>
          <a:endParaRPr lang="en-US"/>
        </a:p>
      </dgm:t>
    </dgm:pt>
    <dgm:pt modelId="{9CC655CE-D02A-4C56-A7DB-6AF3BF0556A8}" type="pres">
      <dgm:prSet presAssocID="{B75DDD25-FE76-48CF-9149-E8E6AA2DC20D}" presName="quadrant4" presStyleLbl="node1" presStyleIdx="3" presStyleCnt="4">
        <dgm:presLayoutVars>
          <dgm:chMax val="1"/>
          <dgm:bulletEnabled val="1"/>
        </dgm:presLayoutVars>
      </dgm:prSet>
      <dgm:spPr/>
      <dgm:t>
        <a:bodyPr/>
        <a:lstStyle/>
        <a:p>
          <a:endParaRPr lang="en-US"/>
        </a:p>
      </dgm:t>
    </dgm:pt>
    <dgm:pt modelId="{DBCA8097-761F-4DFF-986E-FD042F5A4253}" type="pres">
      <dgm:prSet presAssocID="{B75DDD25-FE76-48CF-9149-E8E6AA2DC20D}" presName="quadrantPlaceholder" presStyleCnt="0"/>
      <dgm:spPr/>
    </dgm:pt>
    <dgm:pt modelId="{5987F3F4-BE99-4EBE-AC25-32620C6686E1}" type="pres">
      <dgm:prSet presAssocID="{B75DDD25-FE76-48CF-9149-E8E6AA2DC20D}" presName="center1" presStyleLbl="fgShp" presStyleIdx="0" presStyleCnt="2"/>
      <dgm:spPr/>
    </dgm:pt>
    <dgm:pt modelId="{2D9FDF4C-DC3C-4DC2-A4D7-DDD867BB5F85}" type="pres">
      <dgm:prSet presAssocID="{B75DDD25-FE76-48CF-9149-E8E6AA2DC20D}" presName="center2" presStyleLbl="fgShp" presStyleIdx="1" presStyleCnt="2"/>
      <dgm:spPr/>
    </dgm:pt>
  </dgm:ptLst>
  <dgm:cxnLst>
    <dgm:cxn modelId="{E10570E4-F9DA-44B8-8678-164C34F34CB2}" srcId="{2F044A84-93E2-4B6A-8F23-078173E00066}" destId="{82C8F423-3C0F-4A72-9832-2D8099C8078E}" srcOrd="2" destOrd="0" parTransId="{2FB40596-CD5E-48E9-8AAD-515FB892A8FF}" sibTransId="{677C2E8A-FFED-4C44-BC20-4BFDB81DC7B8}"/>
    <dgm:cxn modelId="{E3BA149C-DFEE-4CB6-936C-CDCBCFFC598E}" srcId="{B75DDD25-FE76-48CF-9149-E8E6AA2DC20D}" destId="{2F044A84-93E2-4B6A-8F23-078173E00066}" srcOrd="0" destOrd="0" parTransId="{DE459F87-8B38-4971-8F67-D782A1A372B4}" sibTransId="{6D85E39D-C4A3-404B-B9DF-B30AA88A218F}"/>
    <dgm:cxn modelId="{0B75F5A2-0C51-481E-AB42-29D507B0B03B}" type="presOf" srcId="{C18DD85D-FDF1-43BE-837D-56C99968861F}" destId="{4EF43F7A-BF14-445C-B2C1-EF34F815BE29}" srcOrd="0" destOrd="0" presId="urn:microsoft.com/office/officeart/2005/8/layout/cycle4"/>
    <dgm:cxn modelId="{3608F698-E575-4612-ACFF-B29B252AA475}" type="presOf" srcId="{A3C19058-D7E2-43F4-9F3A-AE5177091C90}" destId="{453BC194-C608-49BE-8A33-C5E96ECA8D13}" srcOrd="1" destOrd="0" presId="urn:microsoft.com/office/officeart/2005/8/layout/cycle4"/>
    <dgm:cxn modelId="{2D4371B2-D85F-4BB2-A7E7-9D5FFAF99A73}" type="presOf" srcId="{FBE026A8-B15E-4ABE-AB94-36528CA1D24C}" destId="{F4FD04EB-2B5C-40BF-8724-4D9A91FDDD0E}" srcOrd="0" destOrd="0" presId="urn:microsoft.com/office/officeart/2005/8/layout/cycle4"/>
    <dgm:cxn modelId="{D30E8739-F2EE-4C16-85D5-FF8FE5714B46}" type="presOf" srcId="{7DFA544B-14D1-4B63-B494-7CB4C0139FA2}" destId="{453BC194-C608-49BE-8A33-C5E96ECA8D13}" srcOrd="1" destOrd="3" presId="urn:microsoft.com/office/officeart/2005/8/layout/cycle4"/>
    <dgm:cxn modelId="{E88E7D43-CA2C-4BF6-AC6E-42CECF4F9357}" type="presOf" srcId="{C1A63A8E-04BB-49E5-ABAB-613DA6D49FFC}" destId="{C9EE589E-D3F0-443E-B8B6-6D182896DF08}" srcOrd="0" destOrd="1" presId="urn:microsoft.com/office/officeart/2005/8/layout/cycle4"/>
    <dgm:cxn modelId="{F2800CB4-F7BF-4567-A21B-6BD3802674EC}" srcId="{C18DD85D-FDF1-43BE-837D-56C99968861F}" destId="{D30C03F9-BD5C-4EBF-B0E5-B916FE6F2842}" srcOrd="1" destOrd="0" parTransId="{69D23C27-5D6E-4F53-B72D-1371071D3486}" sibTransId="{A53E01FD-1A03-4C79-8865-E1CA256EF3E1}"/>
    <dgm:cxn modelId="{7A3B9E1E-8976-4848-9078-F2293BB3B0B2}" type="presOf" srcId="{58FA631F-5FA4-496E-8456-BE4C500EC317}" destId="{BD9A1BAD-3916-4F3E-A47A-C62CA3361F95}" srcOrd="0" destOrd="1" presId="urn:microsoft.com/office/officeart/2005/8/layout/cycle4"/>
    <dgm:cxn modelId="{56CE040B-F3D2-4B39-AAA1-7E936C4986D0}" type="presOf" srcId="{E6EC7537-3236-408B-B472-56F583F94590}" destId="{65089035-78C3-460C-BA3F-7EAB949D56A0}" srcOrd="0" destOrd="0" presId="urn:microsoft.com/office/officeart/2005/8/layout/cycle4"/>
    <dgm:cxn modelId="{AD7A9F2E-8802-4E72-A470-A653D996CA73}" srcId="{B75DDD25-FE76-48CF-9149-E8E6AA2DC20D}" destId="{C18DD85D-FDF1-43BE-837D-56C99968861F}" srcOrd="1" destOrd="0" parTransId="{A7A0B2CC-5FA3-494C-904E-C1931DA76224}" sibTransId="{BD2130AE-64C5-4A9D-8C60-19B4F3FB710B}"/>
    <dgm:cxn modelId="{998D77E4-9F3E-4765-A79A-673BBD434E5B}" type="presOf" srcId="{82E80F3D-61A1-45B2-B378-8A123DD5BDF3}" destId="{4DB1C481-03B7-4E6A-9EB9-AD8083B5683E}" srcOrd="1" destOrd="3" presId="urn:microsoft.com/office/officeart/2005/8/layout/cycle4"/>
    <dgm:cxn modelId="{468B7B47-B8BF-49C7-A818-F16ED796FA0B}" type="presOf" srcId="{78FE678B-6C0C-47CE-BD3B-AA5DCD592C24}" destId="{F410913C-9816-4F78-965D-41B1AB71B8A0}" srcOrd="0" destOrd="2" presId="urn:microsoft.com/office/officeart/2005/8/layout/cycle4"/>
    <dgm:cxn modelId="{96755601-D121-4805-BA89-380E5CA81FF6}" type="presOf" srcId="{82C8F423-3C0F-4A72-9832-2D8099C8078E}" destId="{C9EE589E-D3F0-443E-B8B6-6D182896DF08}" srcOrd="0" destOrd="2" presId="urn:microsoft.com/office/officeart/2005/8/layout/cycle4"/>
    <dgm:cxn modelId="{B233B4B4-4C93-418F-9B11-4DA68F6E31A3}" srcId="{B75DDD25-FE76-48CF-9149-E8E6AA2DC20D}" destId="{E6EC7537-3236-408B-B472-56F583F94590}" srcOrd="2" destOrd="0" parTransId="{578C9AAC-8ECA-4E4E-91B9-FCEF9B88DBD0}" sibTransId="{DD171889-69BA-41BB-8CAB-D10B2A3CBDA9}"/>
    <dgm:cxn modelId="{0F1E8C44-A929-4AE8-BE72-A08D1BB1CA55}" type="presOf" srcId="{2F044A84-93E2-4B6A-8F23-078173E00066}" destId="{D29E9EDC-5240-4CAA-A2E4-79F59915F74F}" srcOrd="0" destOrd="0" presId="urn:microsoft.com/office/officeart/2005/8/layout/cycle4"/>
    <dgm:cxn modelId="{AF4B77EF-D661-45E2-850E-9927DD80240D}" srcId="{E6EC7537-3236-408B-B472-56F583F94590}" destId="{78FE678B-6C0C-47CE-BD3B-AA5DCD592C24}" srcOrd="2" destOrd="0" parTransId="{56D0DDA3-3C2B-477D-B780-7BDC7C76A126}" sibTransId="{F9639F98-3C67-4B50-ADB0-36F7849C77B8}"/>
    <dgm:cxn modelId="{6B1AF7C7-4950-45FA-8B1C-AEA7F65CD061}" type="presOf" srcId="{A3C19058-D7E2-43F4-9F3A-AE5177091C90}" destId="{C9EE589E-D3F0-443E-B8B6-6D182896DF08}" srcOrd="0" destOrd="0" presId="urn:microsoft.com/office/officeart/2005/8/layout/cycle4"/>
    <dgm:cxn modelId="{45B73162-CECE-4198-A14C-665A9382758C}" srcId="{E6EC7537-3236-408B-B472-56F583F94590}" destId="{D05E3F6D-43ED-48EF-8939-B2FD9BCBD01A}" srcOrd="1" destOrd="0" parTransId="{D24C40E3-80D3-49E0-AD84-5EC42AA14478}" sibTransId="{6E46F6AD-BAAA-49B1-B5FB-A9E3A9ACB0AB}"/>
    <dgm:cxn modelId="{3F7F85B0-92AF-4929-8577-953BAF8BCD10}" srcId="{2F044A84-93E2-4B6A-8F23-078173E00066}" destId="{A3C19058-D7E2-43F4-9F3A-AE5177091C90}" srcOrd="0" destOrd="0" parTransId="{BF562395-E178-4EB5-AC8A-271AA50C024C}" sibTransId="{70B708E5-D0B2-4661-BC29-6C661900FD58}"/>
    <dgm:cxn modelId="{8FE8FA57-6D00-4067-AFB9-F686DBA106BE}" type="presOf" srcId="{7DFA544B-14D1-4B63-B494-7CB4C0139FA2}" destId="{C9EE589E-D3F0-443E-B8B6-6D182896DF08}" srcOrd="0" destOrd="3" presId="urn:microsoft.com/office/officeart/2005/8/layout/cycle4"/>
    <dgm:cxn modelId="{1B3F89D7-C54F-42EE-8C75-AAF76EB96897}" type="presOf" srcId="{127950DD-5763-47A2-A732-4EA47030DB44}" destId="{BD9A1BAD-3916-4F3E-A47A-C62CA3361F95}" srcOrd="0" destOrd="0" presId="urn:microsoft.com/office/officeart/2005/8/layout/cycle4"/>
    <dgm:cxn modelId="{45F950C3-E590-45E1-BEFA-451B53A3066C}" srcId="{2F044A84-93E2-4B6A-8F23-078173E00066}" destId="{C1A63A8E-04BB-49E5-ABAB-613DA6D49FFC}" srcOrd="1" destOrd="0" parTransId="{39ABDD8B-C906-4121-80B0-FA15DB458630}" sibTransId="{ECD32BAF-37B0-4A16-8041-977D8CDD66C8}"/>
    <dgm:cxn modelId="{D4449208-EEC3-4001-8B5B-CEBDAB0456BF}" type="presOf" srcId="{E6AE1D0D-7053-446C-AEEE-93EDA6ADF4E6}" destId="{F410913C-9816-4F78-965D-41B1AB71B8A0}" srcOrd="0" destOrd="0" presId="urn:microsoft.com/office/officeart/2005/8/layout/cycle4"/>
    <dgm:cxn modelId="{CD7DA842-F880-4F25-8A5C-E5C27A4C7EB6}" type="presOf" srcId="{C1A63A8E-04BB-49E5-ABAB-613DA6D49FFC}" destId="{453BC194-C608-49BE-8A33-C5E96ECA8D13}" srcOrd="1" destOrd="1" presId="urn:microsoft.com/office/officeart/2005/8/layout/cycle4"/>
    <dgm:cxn modelId="{671178CA-16F7-49C2-A867-8D934A8E66DC}" type="presOf" srcId="{D30C03F9-BD5C-4EBF-B0E5-B916FE6F2842}" destId="{F4FD04EB-2B5C-40BF-8724-4D9A91FDDD0E}" srcOrd="0" destOrd="1" presId="urn:microsoft.com/office/officeart/2005/8/layout/cycle4"/>
    <dgm:cxn modelId="{823E2F3E-2717-413F-930C-C0ECE7EF7060}" type="presOf" srcId="{58FA631F-5FA4-496E-8456-BE4C500EC317}" destId="{0E14741E-F4E1-420D-AF78-5BE08BBE4CE8}" srcOrd="1" destOrd="1" presId="urn:microsoft.com/office/officeart/2005/8/layout/cycle4"/>
    <dgm:cxn modelId="{50C222E0-8F8B-4616-9476-F64A2604A6EC}" srcId="{F4393096-E3D0-43F9-82CD-BC29AB5A196F}" destId="{127950DD-5763-47A2-A732-4EA47030DB44}" srcOrd="0" destOrd="0" parTransId="{5F6297A9-752B-4AFD-BE11-093D206EC1BF}" sibTransId="{D0679A9D-0D97-42FC-B3E7-D95EEACAD5F1}"/>
    <dgm:cxn modelId="{DC782738-B86F-446E-AD01-4D292F1BFC8F}" type="presOf" srcId="{D05E3F6D-43ED-48EF-8939-B2FD9BCBD01A}" destId="{F410913C-9816-4F78-965D-41B1AB71B8A0}" srcOrd="0" destOrd="1" presId="urn:microsoft.com/office/officeart/2005/8/layout/cycle4"/>
    <dgm:cxn modelId="{57432B2E-7E1D-487B-8B73-F63E732B5503}" type="presOf" srcId="{82C8F423-3C0F-4A72-9832-2D8099C8078E}" destId="{453BC194-C608-49BE-8A33-C5E96ECA8D13}" srcOrd="1" destOrd="2" presId="urn:microsoft.com/office/officeart/2005/8/layout/cycle4"/>
    <dgm:cxn modelId="{AC29EB52-1338-49F5-959E-76B56CD6FF6F}" srcId="{C18DD85D-FDF1-43BE-837D-56C99968861F}" destId="{FBE026A8-B15E-4ABE-AB94-36528CA1D24C}" srcOrd="0" destOrd="0" parTransId="{038740AC-ED6D-4070-B516-018391A6D2C8}" sibTransId="{05FF30ED-CB89-4387-A4C3-E3B9D3BA0E1C}"/>
    <dgm:cxn modelId="{9445F21E-4871-4E1F-B9AA-CAED124CD8D0}" type="presOf" srcId="{0D8E25AB-A1AC-4E9D-8B11-5566461A07FB}" destId="{0E14741E-F4E1-420D-AF78-5BE08BBE4CE8}" srcOrd="1" destOrd="2" presId="urn:microsoft.com/office/officeart/2005/8/layout/cycle4"/>
    <dgm:cxn modelId="{9727AC78-5AD0-475B-B40C-01CF500618C3}" srcId="{F4393096-E3D0-43F9-82CD-BC29AB5A196F}" destId="{0D8E25AB-A1AC-4E9D-8B11-5566461A07FB}" srcOrd="2" destOrd="0" parTransId="{D2924524-9BAA-429A-9BC3-428F9360E936}" sibTransId="{30276974-E438-4CBD-9F0B-C73288DF22B3}"/>
    <dgm:cxn modelId="{51EFE3E3-55BB-43CF-B34B-88E27A556801}" type="presOf" srcId="{82E80F3D-61A1-45B2-B378-8A123DD5BDF3}" destId="{F410913C-9816-4F78-965D-41B1AB71B8A0}" srcOrd="0" destOrd="3" presId="urn:microsoft.com/office/officeart/2005/8/layout/cycle4"/>
    <dgm:cxn modelId="{C68560D8-E7CA-4490-B3FE-E0657246421B}" type="presOf" srcId="{0D8E25AB-A1AC-4E9D-8B11-5566461A07FB}" destId="{BD9A1BAD-3916-4F3E-A47A-C62CA3361F95}" srcOrd="0" destOrd="2" presId="urn:microsoft.com/office/officeart/2005/8/layout/cycle4"/>
    <dgm:cxn modelId="{8F87494A-0FB1-4162-AE2A-B81E444A7678}" srcId="{F4393096-E3D0-43F9-82CD-BC29AB5A196F}" destId="{58FA631F-5FA4-496E-8456-BE4C500EC317}" srcOrd="1" destOrd="0" parTransId="{3D77CB32-720D-47C1-82F4-1A6C0AF35F9B}" sibTransId="{5C61A2B7-52E0-45F0-B839-EEFA45508767}"/>
    <dgm:cxn modelId="{31B35A8C-74C0-4342-BC1D-1478CDA05221}" type="presOf" srcId="{D30C03F9-BD5C-4EBF-B0E5-B916FE6F2842}" destId="{5348E3B2-E560-458A-9FFE-1DA2AB62E3B4}" srcOrd="1" destOrd="1" presId="urn:microsoft.com/office/officeart/2005/8/layout/cycle4"/>
    <dgm:cxn modelId="{C3B876C9-04AC-4C2A-B993-2A397FC9DA11}" type="presOf" srcId="{B75DDD25-FE76-48CF-9149-E8E6AA2DC20D}" destId="{18A5B318-BF8D-493A-840D-24917224B9D2}" srcOrd="0" destOrd="0" presId="urn:microsoft.com/office/officeart/2005/8/layout/cycle4"/>
    <dgm:cxn modelId="{50DA9B0D-8672-4DAE-8794-756A9AC37C0D}" srcId="{E6EC7537-3236-408B-B472-56F583F94590}" destId="{E6AE1D0D-7053-446C-AEEE-93EDA6ADF4E6}" srcOrd="0" destOrd="0" parTransId="{B4036F84-3008-4469-9809-34837FD7066E}" sibTransId="{2D4D564C-8617-4323-AFBB-2FE2D27452CD}"/>
    <dgm:cxn modelId="{B3076D02-0528-467E-AC39-821D99EBBADD}" type="presOf" srcId="{FBE026A8-B15E-4ABE-AB94-36528CA1D24C}" destId="{5348E3B2-E560-458A-9FFE-1DA2AB62E3B4}" srcOrd="1" destOrd="0" presId="urn:microsoft.com/office/officeart/2005/8/layout/cycle4"/>
    <dgm:cxn modelId="{5E9A037A-A78E-473A-B32F-5DDA3C56B651}" type="presOf" srcId="{F4393096-E3D0-43F9-82CD-BC29AB5A196F}" destId="{9CC655CE-D02A-4C56-A7DB-6AF3BF0556A8}" srcOrd="0" destOrd="0" presId="urn:microsoft.com/office/officeart/2005/8/layout/cycle4"/>
    <dgm:cxn modelId="{51A1B6C4-6B31-4CD0-AE46-F083EA895933}" srcId="{B75DDD25-FE76-48CF-9149-E8E6AA2DC20D}" destId="{F4393096-E3D0-43F9-82CD-BC29AB5A196F}" srcOrd="3" destOrd="0" parTransId="{45902F9C-178A-4C3B-9767-14C41DD569C8}" sibTransId="{3A5D03AE-AC55-4BDA-BF6D-5A9F8C12AAD1}"/>
    <dgm:cxn modelId="{96B1B5E0-A424-43C8-9538-A5AE038384C4}" type="presOf" srcId="{127950DD-5763-47A2-A732-4EA47030DB44}" destId="{0E14741E-F4E1-420D-AF78-5BE08BBE4CE8}" srcOrd="1" destOrd="0" presId="urn:microsoft.com/office/officeart/2005/8/layout/cycle4"/>
    <dgm:cxn modelId="{0B876436-92B9-41D9-9F46-B24E0CAE5CF1}" type="presOf" srcId="{E6AE1D0D-7053-446C-AEEE-93EDA6ADF4E6}" destId="{4DB1C481-03B7-4E6A-9EB9-AD8083B5683E}" srcOrd="1" destOrd="0" presId="urn:microsoft.com/office/officeart/2005/8/layout/cycle4"/>
    <dgm:cxn modelId="{1BE64928-982E-47FA-A804-4AFDFC179187}" srcId="{E6EC7537-3236-408B-B472-56F583F94590}" destId="{82E80F3D-61A1-45B2-B378-8A123DD5BDF3}" srcOrd="3" destOrd="0" parTransId="{431A2368-8BF0-42E8-9985-62772F02F759}" sibTransId="{792CD7EA-F5A5-4B33-A783-5DB0D5FA54DD}"/>
    <dgm:cxn modelId="{C561ED50-61CD-4805-8B73-DF2C13251FA0}" type="presOf" srcId="{D05E3F6D-43ED-48EF-8939-B2FD9BCBD01A}" destId="{4DB1C481-03B7-4E6A-9EB9-AD8083B5683E}" srcOrd="1" destOrd="1" presId="urn:microsoft.com/office/officeart/2005/8/layout/cycle4"/>
    <dgm:cxn modelId="{1F47621C-B38A-414C-AFC3-E683E8FC6437}" srcId="{2F044A84-93E2-4B6A-8F23-078173E00066}" destId="{7DFA544B-14D1-4B63-B494-7CB4C0139FA2}" srcOrd="3" destOrd="0" parTransId="{1212547C-F1FC-45E5-A94C-9F1A9A7DE82D}" sibTransId="{7EDBB84F-C791-4618-A029-A128B8AF877A}"/>
    <dgm:cxn modelId="{F55F8486-A5FB-4B37-8C83-9FB4549E7FEF}" type="presOf" srcId="{78FE678B-6C0C-47CE-BD3B-AA5DCD592C24}" destId="{4DB1C481-03B7-4E6A-9EB9-AD8083B5683E}" srcOrd="1" destOrd="2" presId="urn:microsoft.com/office/officeart/2005/8/layout/cycle4"/>
    <dgm:cxn modelId="{A29FD9C6-B4D6-414F-B683-6E614E84426B}" type="presParOf" srcId="{18A5B318-BF8D-493A-840D-24917224B9D2}" destId="{340AFE5B-EF4D-4409-89E4-550C6A20E740}" srcOrd="0" destOrd="0" presId="urn:microsoft.com/office/officeart/2005/8/layout/cycle4"/>
    <dgm:cxn modelId="{721EAD23-2A23-40BF-9D93-7C7965FAA648}" type="presParOf" srcId="{340AFE5B-EF4D-4409-89E4-550C6A20E740}" destId="{18F52A33-351B-4913-BA20-551D3C58C570}" srcOrd="0" destOrd="0" presId="urn:microsoft.com/office/officeart/2005/8/layout/cycle4"/>
    <dgm:cxn modelId="{89F064DB-5388-4FE8-A215-6909203C01ED}" type="presParOf" srcId="{18F52A33-351B-4913-BA20-551D3C58C570}" destId="{C9EE589E-D3F0-443E-B8B6-6D182896DF08}" srcOrd="0" destOrd="0" presId="urn:microsoft.com/office/officeart/2005/8/layout/cycle4"/>
    <dgm:cxn modelId="{D8B6B82E-FC06-4E10-8A2D-87C37A143E59}" type="presParOf" srcId="{18F52A33-351B-4913-BA20-551D3C58C570}" destId="{453BC194-C608-49BE-8A33-C5E96ECA8D13}" srcOrd="1" destOrd="0" presId="urn:microsoft.com/office/officeart/2005/8/layout/cycle4"/>
    <dgm:cxn modelId="{80FAF35D-63A6-4F87-B497-7469AF0FF0BF}" type="presParOf" srcId="{340AFE5B-EF4D-4409-89E4-550C6A20E740}" destId="{77AB2DAD-8B50-46A6-A713-B3F4FBC5678A}" srcOrd="1" destOrd="0" presId="urn:microsoft.com/office/officeart/2005/8/layout/cycle4"/>
    <dgm:cxn modelId="{8A7463A1-3EDD-47BD-BD21-705F6D2AF2D2}" type="presParOf" srcId="{77AB2DAD-8B50-46A6-A713-B3F4FBC5678A}" destId="{F4FD04EB-2B5C-40BF-8724-4D9A91FDDD0E}" srcOrd="0" destOrd="0" presId="urn:microsoft.com/office/officeart/2005/8/layout/cycle4"/>
    <dgm:cxn modelId="{8B1DDE25-2EFB-4C78-9070-DBD399BC83FD}" type="presParOf" srcId="{77AB2DAD-8B50-46A6-A713-B3F4FBC5678A}" destId="{5348E3B2-E560-458A-9FFE-1DA2AB62E3B4}" srcOrd="1" destOrd="0" presId="urn:microsoft.com/office/officeart/2005/8/layout/cycle4"/>
    <dgm:cxn modelId="{AAB2E444-3700-4977-B80D-46CEA8A7303F}" type="presParOf" srcId="{340AFE5B-EF4D-4409-89E4-550C6A20E740}" destId="{E6B78189-117F-46BB-B95D-76523023AC95}" srcOrd="2" destOrd="0" presId="urn:microsoft.com/office/officeart/2005/8/layout/cycle4"/>
    <dgm:cxn modelId="{73E61924-07BF-4C05-8C9C-73192D35159F}" type="presParOf" srcId="{E6B78189-117F-46BB-B95D-76523023AC95}" destId="{F410913C-9816-4F78-965D-41B1AB71B8A0}" srcOrd="0" destOrd="0" presId="urn:microsoft.com/office/officeart/2005/8/layout/cycle4"/>
    <dgm:cxn modelId="{28332D07-DDF0-4823-BB11-9F9F5C9E0993}" type="presParOf" srcId="{E6B78189-117F-46BB-B95D-76523023AC95}" destId="{4DB1C481-03B7-4E6A-9EB9-AD8083B5683E}" srcOrd="1" destOrd="0" presId="urn:microsoft.com/office/officeart/2005/8/layout/cycle4"/>
    <dgm:cxn modelId="{DE7BFCFD-DEFB-462D-B454-EF0B6E40AD0E}" type="presParOf" srcId="{340AFE5B-EF4D-4409-89E4-550C6A20E740}" destId="{F341B928-2815-4EF7-9E20-365441AF14DA}" srcOrd="3" destOrd="0" presId="urn:microsoft.com/office/officeart/2005/8/layout/cycle4"/>
    <dgm:cxn modelId="{E9C9E6FA-671F-4CB1-B6E4-10FD48FB18A8}" type="presParOf" srcId="{F341B928-2815-4EF7-9E20-365441AF14DA}" destId="{BD9A1BAD-3916-4F3E-A47A-C62CA3361F95}" srcOrd="0" destOrd="0" presId="urn:microsoft.com/office/officeart/2005/8/layout/cycle4"/>
    <dgm:cxn modelId="{8B0350AA-AA0B-4AC2-AAAC-D17E285FCCEF}" type="presParOf" srcId="{F341B928-2815-4EF7-9E20-365441AF14DA}" destId="{0E14741E-F4E1-420D-AF78-5BE08BBE4CE8}" srcOrd="1" destOrd="0" presId="urn:microsoft.com/office/officeart/2005/8/layout/cycle4"/>
    <dgm:cxn modelId="{58688643-10FD-40B4-B713-0502DDA19E1D}" type="presParOf" srcId="{340AFE5B-EF4D-4409-89E4-550C6A20E740}" destId="{2246B3C9-4502-41F1-A8E0-1F4E47E26AFD}" srcOrd="4" destOrd="0" presId="urn:microsoft.com/office/officeart/2005/8/layout/cycle4"/>
    <dgm:cxn modelId="{CEB95E9C-FCB8-4665-B55F-81DE9296AE3D}" type="presParOf" srcId="{18A5B318-BF8D-493A-840D-24917224B9D2}" destId="{474D975D-96D8-4697-BF33-B5CE52BABF66}" srcOrd="1" destOrd="0" presId="urn:microsoft.com/office/officeart/2005/8/layout/cycle4"/>
    <dgm:cxn modelId="{0F44BEB6-2CE7-4FC6-A5A0-A5A9AB805C9F}" type="presParOf" srcId="{474D975D-96D8-4697-BF33-B5CE52BABF66}" destId="{D29E9EDC-5240-4CAA-A2E4-79F59915F74F}" srcOrd="0" destOrd="0" presId="urn:microsoft.com/office/officeart/2005/8/layout/cycle4"/>
    <dgm:cxn modelId="{13FD5BF3-FBA3-479B-AC59-EC7BBD38CE19}" type="presParOf" srcId="{474D975D-96D8-4697-BF33-B5CE52BABF66}" destId="{4EF43F7A-BF14-445C-B2C1-EF34F815BE29}" srcOrd="1" destOrd="0" presId="urn:microsoft.com/office/officeart/2005/8/layout/cycle4"/>
    <dgm:cxn modelId="{658C65E7-3593-4A0C-BB9B-75B4C624C9BD}" type="presParOf" srcId="{474D975D-96D8-4697-BF33-B5CE52BABF66}" destId="{65089035-78C3-460C-BA3F-7EAB949D56A0}" srcOrd="2" destOrd="0" presId="urn:microsoft.com/office/officeart/2005/8/layout/cycle4"/>
    <dgm:cxn modelId="{320FDEC9-4AE2-4371-B978-46351C151E41}" type="presParOf" srcId="{474D975D-96D8-4697-BF33-B5CE52BABF66}" destId="{9CC655CE-D02A-4C56-A7DB-6AF3BF0556A8}" srcOrd="3" destOrd="0" presId="urn:microsoft.com/office/officeart/2005/8/layout/cycle4"/>
    <dgm:cxn modelId="{3532107F-878E-4FD5-BA80-434AD9F47BCF}" type="presParOf" srcId="{474D975D-96D8-4697-BF33-B5CE52BABF66}" destId="{DBCA8097-761F-4DFF-986E-FD042F5A4253}" srcOrd="4" destOrd="0" presId="urn:microsoft.com/office/officeart/2005/8/layout/cycle4"/>
    <dgm:cxn modelId="{888E73E0-E11D-49FA-BD23-69137976728F}" type="presParOf" srcId="{18A5B318-BF8D-493A-840D-24917224B9D2}" destId="{5987F3F4-BE99-4EBE-AC25-32620C6686E1}" srcOrd="2" destOrd="0" presId="urn:microsoft.com/office/officeart/2005/8/layout/cycle4"/>
    <dgm:cxn modelId="{06F77CB9-FD93-4F8A-9B2A-2463361344B1}" type="presParOf" srcId="{18A5B318-BF8D-493A-840D-24917224B9D2}" destId="{2D9FDF4C-DC3C-4DC2-A4D7-DDD867BB5F85}" srcOrd="3" destOrd="0" presId="urn:microsoft.com/office/officeart/2005/8/layout/cycle4"/>
  </dgm:cxnLst>
  <dgm:bg>
    <a:noFill/>
  </dgm:bg>
  <dgm:whole>
    <a:ln w="38100">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is-IS"/>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72C1431A-8BF0-884D-BAD9-253DD9DBFBE5}" type="datetimeFigureOut">
              <a:rPr lang="en-US" smtClean="0"/>
              <a:pPr/>
              <a:t>5/28/2018</a:t>
            </a:fld>
            <a:endParaRPr lang="is-IS"/>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is-IS"/>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5254C85C-5C20-934C-A0DC-3AAC22AB7E6C}" type="slidenum">
              <a:rPr lang="is-IS" smtClean="0"/>
              <a:pPr/>
              <a:t>‹#›</a:t>
            </a:fld>
            <a:endParaRPr lang="is-IS"/>
          </a:p>
        </p:txBody>
      </p:sp>
    </p:spTree>
    <p:extLst>
      <p:ext uri="{BB962C8B-B14F-4D97-AF65-F5344CB8AC3E}">
        <p14:creationId xmlns:p14="http://schemas.microsoft.com/office/powerpoint/2010/main" val="232168971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is-I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2981D6E6-11CD-494E-A75F-CF7A7DD5660E}" type="datetimeFigureOut">
              <a:rPr lang="en-US" smtClean="0"/>
              <a:pPr/>
              <a:t>5/28/2018</a:t>
            </a:fld>
            <a:endParaRPr lang="is-I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is-I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is-IS" smtClean="0"/>
              <a:t>Click to edit Master text styles</a:t>
            </a:r>
          </a:p>
          <a:p>
            <a:pPr lvl="1"/>
            <a:r>
              <a:rPr lang="is-IS" smtClean="0"/>
              <a:t>Second level</a:t>
            </a:r>
          </a:p>
          <a:p>
            <a:pPr lvl="2"/>
            <a:r>
              <a:rPr lang="is-IS" smtClean="0"/>
              <a:t>Third level</a:t>
            </a:r>
          </a:p>
          <a:p>
            <a:pPr lvl="3"/>
            <a:r>
              <a:rPr lang="is-IS" smtClean="0"/>
              <a:t>Fourth level</a:t>
            </a:r>
          </a:p>
          <a:p>
            <a:pPr lvl="4"/>
            <a:r>
              <a:rPr lang="is-IS" smtClean="0"/>
              <a:t>Fifth level</a:t>
            </a:r>
            <a:endParaRPr lang="is-I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is-I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D1565CEE-9992-F841-B624-BC9AFDC48268}" type="slidenum">
              <a:rPr lang="is-IS" smtClean="0"/>
              <a:pPr/>
              <a:t>‹#›</a:t>
            </a:fld>
            <a:endParaRPr lang="is-IS"/>
          </a:p>
        </p:txBody>
      </p:sp>
    </p:spTree>
    <p:extLst>
      <p:ext uri="{BB962C8B-B14F-4D97-AF65-F5344CB8AC3E}">
        <p14:creationId xmlns:p14="http://schemas.microsoft.com/office/powerpoint/2010/main" val="164618264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p:txBody>
      </p:sp>
      <p:sp>
        <p:nvSpPr>
          <p:cNvPr id="4" name="Slide Number Placeholder 3"/>
          <p:cNvSpPr>
            <a:spLocks noGrp="1"/>
          </p:cNvSpPr>
          <p:nvPr>
            <p:ph type="sldNum" sz="quarter" idx="10"/>
          </p:nvPr>
        </p:nvSpPr>
        <p:spPr/>
        <p:txBody>
          <a:bodyPr/>
          <a:lstStyle/>
          <a:p>
            <a:fld id="{D1565CEE-9992-F841-B624-BC9AFDC48268}" type="slidenum">
              <a:rPr lang="is-IS" smtClean="0"/>
              <a:pPr/>
              <a:t>1</a:t>
            </a:fld>
            <a:endParaRPr lang="is-IS"/>
          </a:p>
        </p:txBody>
      </p:sp>
    </p:spTree>
    <p:extLst>
      <p:ext uri="{BB962C8B-B14F-4D97-AF65-F5344CB8AC3E}">
        <p14:creationId xmlns:p14="http://schemas.microsoft.com/office/powerpoint/2010/main" val="6420149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1565CEE-9992-F841-B624-BC9AFDC48268}" type="slidenum">
              <a:rPr lang="is-IS" smtClean="0"/>
              <a:pPr/>
              <a:t>10</a:t>
            </a:fld>
            <a:endParaRPr lang="is-IS"/>
          </a:p>
        </p:txBody>
      </p:sp>
    </p:spTree>
    <p:extLst>
      <p:ext uri="{BB962C8B-B14F-4D97-AF65-F5344CB8AC3E}">
        <p14:creationId xmlns:p14="http://schemas.microsoft.com/office/powerpoint/2010/main" val="8586450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1565CEE-9992-F841-B624-BC9AFDC48268}" type="slidenum">
              <a:rPr lang="is-IS" smtClean="0"/>
              <a:pPr/>
              <a:t>11</a:t>
            </a:fld>
            <a:endParaRPr lang="is-IS"/>
          </a:p>
        </p:txBody>
      </p:sp>
    </p:spTree>
    <p:extLst>
      <p:ext uri="{BB962C8B-B14F-4D97-AF65-F5344CB8AC3E}">
        <p14:creationId xmlns:p14="http://schemas.microsoft.com/office/powerpoint/2010/main" val="848895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1565CEE-9992-F841-B624-BC9AFDC48268}" type="slidenum">
              <a:rPr lang="is-IS" smtClean="0"/>
              <a:pPr/>
              <a:t>12</a:t>
            </a:fld>
            <a:endParaRPr lang="is-IS"/>
          </a:p>
        </p:txBody>
      </p:sp>
    </p:spTree>
    <p:extLst>
      <p:ext uri="{BB962C8B-B14F-4D97-AF65-F5344CB8AC3E}">
        <p14:creationId xmlns:p14="http://schemas.microsoft.com/office/powerpoint/2010/main" val="18530061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1565CEE-9992-F841-B624-BC9AFDC48268}" type="slidenum">
              <a:rPr lang="is-IS" smtClean="0"/>
              <a:pPr/>
              <a:t>13</a:t>
            </a:fld>
            <a:endParaRPr lang="is-IS"/>
          </a:p>
        </p:txBody>
      </p:sp>
    </p:spTree>
    <p:extLst>
      <p:ext uri="{BB962C8B-B14F-4D97-AF65-F5344CB8AC3E}">
        <p14:creationId xmlns:p14="http://schemas.microsoft.com/office/powerpoint/2010/main" val="3793010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1565CEE-9992-F841-B624-BC9AFDC48268}" type="slidenum">
              <a:rPr lang="is-IS" smtClean="0"/>
              <a:pPr/>
              <a:t>14</a:t>
            </a:fld>
            <a:endParaRPr lang="is-IS"/>
          </a:p>
        </p:txBody>
      </p:sp>
    </p:spTree>
    <p:extLst>
      <p:ext uri="{BB962C8B-B14F-4D97-AF65-F5344CB8AC3E}">
        <p14:creationId xmlns:p14="http://schemas.microsoft.com/office/powerpoint/2010/main" val="2452122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1565CEE-9992-F841-B624-BC9AFDC48268}" type="slidenum">
              <a:rPr lang="is-IS" smtClean="0"/>
              <a:pPr/>
              <a:t>2</a:t>
            </a:fld>
            <a:endParaRPr lang="is-IS"/>
          </a:p>
        </p:txBody>
      </p:sp>
    </p:spTree>
    <p:extLst>
      <p:ext uri="{BB962C8B-B14F-4D97-AF65-F5344CB8AC3E}">
        <p14:creationId xmlns:p14="http://schemas.microsoft.com/office/powerpoint/2010/main" val="3070889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1565CEE-9992-F841-B624-BC9AFDC48268}" type="slidenum">
              <a:rPr lang="is-IS" smtClean="0"/>
              <a:pPr/>
              <a:t>3</a:t>
            </a:fld>
            <a:endParaRPr lang="is-IS"/>
          </a:p>
        </p:txBody>
      </p:sp>
    </p:spTree>
    <p:extLst>
      <p:ext uri="{BB962C8B-B14F-4D97-AF65-F5344CB8AC3E}">
        <p14:creationId xmlns:p14="http://schemas.microsoft.com/office/powerpoint/2010/main" val="2718668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1565CEE-9992-F841-B624-BC9AFDC48268}" type="slidenum">
              <a:rPr lang="is-IS" smtClean="0"/>
              <a:pPr/>
              <a:t>4</a:t>
            </a:fld>
            <a:endParaRPr lang="is-IS"/>
          </a:p>
        </p:txBody>
      </p:sp>
    </p:spTree>
    <p:extLst>
      <p:ext uri="{BB962C8B-B14F-4D97-AF65-F5344CB8AC3E}">
        <p14:creationId xmlns:p14="http://schemas.microsoft.com/office/powerpoint/2010/main" val="3035459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1565CEE-9992-F841-B624-BC9AFDC48268}" type="slidenum">
              <a:rPr lang="is-IS" smtClean="0"/>
              <a:pPr/>
              <a:t>5</a:t>
            </a:fld>
            <a:endParaRPr lang="is-IS"/>
          </a:p>
        </p:txBody>
      </p:sp>
    </p:spTree>
    <p:extLst>
      <p:ext uri="{BB962C8B-B14F-4D97-AF65-F5344CB8AC3E}">
        <p14:creationId xmlns:p14="http://schemas.microsoft.com/office/powerpoint/2010/main" val="1597055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1565CEE-9992-F841-B624-BC9AFDC48268}" type="slidenum">
              <a:rPr lang="is-IS" smtClean="0"/>
              <a:pPr/>
              <a:t>6</a:t>
            </a:fld>
            <a:endParaRPr lang="is-IS"/>
          </a:p>
        </p:txBody>
      </p:sp>
    </p:spTree>
    <p:extLst>
      <p:ext uri="{BB962C8B-B14F-4D97-AF65-F5344CB8AC3E}">
        <p14:creationId xmlns:p14="http://schemas.microsoft.com/office/powerpoint/2010/main" val="16044491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1565CEE-9992-F841-B624-BC9AFDC48268}" type="slidenum">
              <a:rPr lang="is-IS" smtClean="0"/>
              <a:pPr/>
              <a:t>7</a:t>
            </a:fld>
            <a:endParaRPr lang="is-IS"/>
          </a:p>
        </p:txBody>
      </p:sp>
    </p:spTree>
    <p:extLst>
      <p:ext uri="{BB962C8B-B14F-4D97-AF65-F5344CB8AC3E}">
        <p14:creationId xmlns:p14="http://schemas.microsoft.com/office/powerpoint/2010/main" val="17357711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1565CEE-9992-F841-B624-BC9AFDC48268}" type="slidenum">
              <a:rPr lang="is-IS" smtClean="0"/>
              <a:pPr/>
              <a:t>8</a:t>
            </a:fld>
            <a:endParaRPr lang="is-IS"/>
          </a:p>
        </p:txBody>
      </p:sp>
    </p:spTree>
    <p:extLst>
      <p:ext uri="{BB962C8B-B14F-4D97-AF65-F5344CB8AC3E}">
        <p14:creationId xmlns:p14="http://schemas.microsoft.com/office/powerpoint/2010/main" val="2163902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D1565CEE-9992-F841-B624-BC9AFDC48268}" type="slidenum">
              <a:rPr lang="is-IS" smtClean="0"/>
              <a:pPr/>
              <a:t>9</a:t>
            </a:fld>
            <a:endParaRPr lang="is-IS"/>
          </a:p>
        </p:txBody>
      </p:sp>
    </p:spTree>
    <p:extLst>
      <p:ext uri="{BB962C8B-B14F-4D97-AF65-F5344CB8AC3E}">
        <p14:creationId xmlns:p14="http://schemas.microsoft.com/office/powerpoint/2010/main" val="9941720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200200" y="1504802"/>
            <a:ext cx="7772400" cy="1470025"/>
          </a:xfrm>
        </p:spPr>
        <p:txBody>
          <a:bodyPr/>
          <a:lstStyle>
            <a:lvl1pPr>
              <a:defRPr/>
            </a:lvl1pPr>
          </a:lstStyle>
          <a:p>
            <a:r>
              <a:rPr lang="en-US" dirty="0" err="1" smtClean="0"/>
              <a:t>Fyrirsögn</a:t>
            </a:r>
            <a:endParaRPr lang="en-GB" dirty="0"/>
          </a:p>
        </p:txBody>
      </p:sp>
      <p:sp>
        <p:nvSpPr>
          <p:cNvPr id="3" name="Subtitle 2"/>
          <p:cNvSpPr>
            <a:spLocks noGrp="1"/>
          </p:cNvSpPr>
          <p:nvPr>
            <p:ph type="subTitle" idx="1" hasCustomPrompt="1"/>
          </p:nvPr>
        </p:nvSpPr>
        <p:spPr>
          <a:xfrm>
            <a:off x="1886000" y="3260576"/>
            <a:ext cx="6400800" cy="1752600"/>
          </a:xfrm>
        </p:spPr>
        <p:txBody>
          <a:bodyPr>
            <a:normAutofit/>
          </a:bodyPr>
          <a:lstStyle>
            <a:lvl1pPr marL="0" indent="0" algn="ctr">
              <a:buNone/>
              <a:defRPr sz="32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err="1" smtClean="0"/>
              <a:t>Viðburður</a:t>
            </a:r>
            <a:r>
              <a:rPr lang="en-US" dirty="0" smtClean="0"/>
              <a:t/>
            </a:r>
            <a:br>
              <a:rPr lang="en-US" dirty="0" smtClean="0"/>
            </a:br>
            <a:r>
              <a:rPr lang="en-US" dirty="0" err="1" smtClean="0"/>
              <a:t>Höfundur</a:t>
            </a:r>
            <a:r>
              <a:rPr lang="en-US" dirty="0" smtClean="0"/>
              <a:t/>
            </a:r>
            <a:br>
              <a:rPr lang="en-US" dirty="0" smtClean="0"/>
            </a:br>
            <a:r>
              <a:rPr lang="en-US" dirty="0" err="1" smtClean="0"/>
              <a:t>Dagsetning</a:t>
            </a:r>
            <a:r>
              <a:rPr lang="en-US" dirty="0" smtClean="0"/>
              <a:t/>
            </a:r>
            <a:br>
              <a:rPr lang="en-US" dirty="0" smtClean="0"/>
            </a:br>
            <a:endParaRPr lang="en-GB" dirty="0"/>
          </a:p>
        </p:txBody>
      </p:sp>
      <p:pic>
        <p:nvPicPr>
          <p:cNvPr id="1026" name="Picture 2" descr="S:\REKSTUR OG ÞJÓNUSTA\Samræmt útlit skjala\Glaere_forsida_68.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3227" y="-18097"/>
            <a:ext cx="9251578" cy="686153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439281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85800" y="764704"/>
            <a:ext cx="7772400" cy="1143000"/>
          </a:xfrm>
        </p:spPr>
        <p:txBody>
          <a:bodyPr/>
          <a:lstStyle>
            <a:lvl1pPr>
              <a:defRPr>
                <a:latin typeface="Corbel" pitchFamily="34" charset="0"/>
              </a:defRPr>
            </a:lvl1pPr>
          </a:lstStyle>
          <a:p>
            <a:r>
              <a:rPr lang="en-US" dirty="0" smtClean="0"/>
              <a:t>Click to edit Master title style</a:t>
            </a:r>
            <a:endParaRPr lang="is-IS" dirty="0"/>
          </a:p>
        </p:txBody>
      </p:sp>
      <p:sp>
        <p:nvSpPr>
          <p:cNvPr id="3" name="Vertical Text Placeholder 2"/>
          <p:cNvSpPr>
            <a:spLocks noGrp="1"/>
          </p:cNvSpPr>
          <p:nvPr>
            <p:ph type="body" orient="vert" idx="1"/>
          </p:nvPr>
        </p:nvSpPr>
        <p:spPr/>
        <p:txBody>
          <a:bodyPr vert="eaVert"/>
          <a:lstStyle>
            <a:lvl1pPr>
              <a:defRPr>
                <a:latin typeface="Corbel" pitchFamily="34" charset="0"/>
              </a:defRPr>
            </a:lvl1pPr>
            <a:lvl2pPr>
              <a:defRPr>
                <a:latin typeface="Corbel" pitchFamily="34" charset="0"/>
              </a:defRPr>
            </a:lvl2pPr>
            <a:lvl3pPr>
              <a:defRPr>
                <a:latin typeface="Corbel" pitchFamily="34" charset="0"/>
              </a:defRPr>
            </a:lvl3pPr>
            <a:lvl4pPr>
              <a:defRPr>
                <a:latin typeface="Corbel" pitchFamily="34" charset="0"/>
              </a:defRPr>
            </a:lvl4pPr>
            <a:lvl5pPr>
              <a:defRPr>
                <a:latin typeface="Corbe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is-IS" dirty="0"/>
          </a:p>
        </p:txBody>
      </p:sp>
      <p:sp>
        <p:nvSpPr>
          <p:cNvPr id="4" name="Rectangle 4"/>
          <p:cNvSpPr>
            <a:spLocks noGrp="1" noChangeArrowheads="1"/>
          </p:cNvSpPr>
          <p:nvPr>
            <p:ph type="dt" sz="half" idx="10"/>
          </p:nvPr>
        </p:nvSpPr>
        <p:spPr>
          <a:xfrm>
            <a:off x="685800" y="6248400"/>
            <a:ext cx="1905000" cy="4572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3124200" y="6248400"/>
            <a:ext cx="2895600" cy="4572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6553200" y="6248400"/>
            <a:ext cx="1905000" cy="457200"/>
          </a:xfrm>
          <a:prstGeom prst="rect">
            <a:avLst/>
          </a:prstGeom>
          <a:ln/>
        </p:spPr>
        <p:txBody>
          <a:bodyPr/>
          <a:lstStyle>
            <a:lvl1pPr>
              <a:defRPr/>
            </a:lvl1pPr>
          </a:lstStyle>
          <a:p>
            <a:fld id="{13B324D2-944D-1448-8D7F-93DCECB5BE3E}" type="slidenum">
              <a:rPr lang="is-IS"/>
              <a:pPr/>
              <a:t>‹#›</a:t>
            </a:fld>
            <a:endParaRPr lang="is-IS"/>
          </a:p>
        </p:txBody>
      </p:sp>
    </p:spTree>
    <p:extLst>
      <p:ext uri="{BB962C8B-B14F-4D97-AF65-F5344CB8AC3E}">
        <p14:creationId xmlns:p14="http://schemas.microsoft.com/office/powerpoint/2010/main" val="1945047370"/>
      </p:ext>
    </p:extLst>
  </p:cSld>
  <p:clrMapOvr>
    <a:masterClrMapping/>
  </p:clrMapOvr>
  <p:transition spd="med">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is-IS" dirty="0" smtClean="0"/>
              <a:t>Titill glæru</a:t>
            </a:r>
            <a:endParaRPr lang="en-GB" dirty="0"/>
          </a:p>
        </p:txBody>
      </p:sp>
      <p:sp>
        <p:nvSpPr>
          <p:cNvPr id="3" name="Content Placeholder 2"/>
          <p:cNvSpPr>
            <a:spLocks noGrp="1"/>
          </p:cNvSpPr>
          <p:nvPr>
            <p:ph idx="1" hasCustomPrompt="1"/>
          </p:nvPr>
        </p:nvSpPr>
        <p:spPr/>
        <p:txBody>
          <a:bodyPr/>
          <a:lstStyle>
            <a:lvl1pPr>
              <a:defRPr/>
            </a:lvl1pPr>
          </a:lstStyle>
          <a:p>
            <a:pPr lvl="0"/>
            <a:r>
              <a:rPr lang="en-US" dirty="0" err="1" smtClean="0"/>
              <a:t>Smelltu</a:t>
            </a:r>
            <a:r>
              <a:rPr lang="en-US" dirty="0" smtClean="0"/>
              <a:t> </a:t>
            </a:r>
            <a:r>
              <a:rPr lang="en-US" dirty="0" err="1" smtClean="0"/>
              <a:t>til</a:t>
            </a:r>
            <a:r>
              <a:rPr lang="en-US" dirty="0" smtClean="0"/>
              <a:t> </a:t>
            </a:r>
            <a:r>
              <a:rPr lang="en-US" dirty="0" err="1" smtClean="0"/>
              <a:t>að</a:t>
            </a:r>
            <a:r>
              <a:rPr lang="en-US" dirty="0" smtClean="0"/>
              <a:t> </a:t>
            </a:r>
            <a:r>
              <a:rPr lang="en-US" dirty="0" err="1" smtClean="0"/>
              <a:t>setja</a:t>
            </a:r>
            <a:r>
              <a:rPr lang="en-US" dirty="0" smtClean="0"/>
              <a:t> inn </a:t>
            </a:r>
            <a:r>
              <a:rPr lang="en-US" dirty="0" err="1" smtClean="0"/>
              <a:t>texta</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1260561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71600" y="440690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971600"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Tree>
    <p:extLst>
      <p:ext uri="{BB962C8B-B14F-4D97-AF65-F5344CB8AC3E}">
        <p14:creationId xmlns:p14="http://schemas.microsoft.com/office/powerpoint/2010/main" val="1303392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is-IS" dirty="0" smtClean="0"/>
              <a:t>Titill glæru</a:t>
            </a:r>
            <a:endParaRPr lang="en-GB" dirty="0"/>
          </a:p>
        </p:txBody>
      </p:sp>
      <p:sp>
        <p:nvSpPr>
          <p:cNvPr id="3" name="Content Placeholder 2"/>
          <p:cNvSpPr>
            <a:spLocks noGrp="1"/>
          </p:cNvSpPr>
          <p:nvPr>
            <p:ph sz="half" idx="1"/>
          </p:nvPr>
        </p:nvSpPr>
        <p:spPr>
          <a:xfrm>
            <a:off x="662880" y="1600200"/>
            <a:ext cx="4038600" cy="499715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853880" y="1600200"/>
            <a:ext cx="4038600" cy="499715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3677406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is-IS" dirty="0" smtClean="0"/>
              <a:t>Titill glæru</a:t>
            </a:r>
            <a:endParaRPr lang="en-GB" dirty="0"/>
          </a:p>
        </p:txBody>
      </p:sp>
      <p:sp>
        <p:nvSpPr>
          <p:cNvPr id="3" name="Text Placeholder 2"/>
          <p:cNvSpPr>
            <a:spLocks noGrp="1"/>
          </p:cNvSpPr>
          <p:nvPr>
            <p:ph type="body" idx="1"/>
          </p:nvPr>
        </p:nvSpPr>
        <p:spPr>
          <a:xfrm>
            <a:off x="66288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62880" y="2174875"/>
            <a:ext cx="4040188" cy="442247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85070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50707" y="2174875"/>
            <a:ext cx="4041775" cy="442247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284079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is-IS" dirty="0" smtClean="0"/>
              <a:t>Titill glæru</a:t>
            </a:r>
            <a:endParaRPr lang="en-GB" dirty="0"/>
          </a:p>
        </p:txBody>
      </p:sp>
    </p:spTree>
    <p:extLst>
      <p:ext uri="{BB962C8B-B14F-4D97-AF65-F5344CB8AC3E}">
        <p14:creationId xmlns:p14="http://schemas.microsoft.com/office/powerpoint/2010/main" val="3353694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0767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882" y="273049"/>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780730" y="273050"/>
            <a:ext cx="5111750" cy="625229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662882" y="1435101"/>
            <a:ext cx="3008313" cy="50902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67598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51720" y="4800600"/>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2051720"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2051720"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645078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62880" y="274639"/>
            <a:ext cx="8229600" cy="1143000"/>
          </a:xfrm>
          <a:prstGeom prst="rect">
            <a:avLst/>
          </a:prstGeom>
        </p:spPr>
        <p:txBody>
          <a:bodyPr vert="horz" lIns="91440" tIns="45720" rIns="91440" bIns="45720" rtlCol="0" anchor="ctr">
            <a:normAutofit/>
          </a:bodyPr>
          <a:lstStyle/>
          <a:p>
            <a:r>
              <a:rPr lang="is-IS" dirty="0" smtClean="0"/>
              <a:t>Titill glæru</a:t>
            </a:r>
            <a:endParaRPr lang="en-GB" dirty="0"/>
          </a:p>
        </p:txBody>
      </p:sp>
      <p:sp>
        <p:nvSpPr>
          <p:cNvPr id="3" name="Text Placeholder 2"/>
          <p:cNvSpPr>
            <a:spLocks noGrp="1"/>
          </p:cNvSpPr>
          <p:nvPr>
            <p:ph type="body" idx="1"/>
          </p:nvPr>
        </p:nvSpPr>
        <p:spPr>
          <a:xfrm>
            <a:off x="662880" y="1600200"/>
            <a:ext cx="8229600" cy="4997152"/>
          </a:xfrm>
          <a:prstGeom prst="rect">
            <a:avLst/>
          </a:prstGeom>
        </p:spPr>
        <p:txBody>
          <a:bodyPr vert="horz" lIns="91440" tIns="45720" rIns="91440" bIns="45720" rtlCol="0">
            <a:normAutofit/>
          </a:bodyPr>
          <a:lstStyle/>
          <a:p>
            <a:pPr lvl="0"/>
            <a:r>
              <a:rPr lang="en-US" dirty="0" err="1" smtClean="0"/>
              <a:t>Smelltu</a:t>
            </a:r>
            <a:r>
              <a:rPr lang="en-US" dirty="0" smtClean="0"/>
              <a:t> </a:t>
            </a:r>
            <a:r>
              <a:rPr lang="en-US" dirty="0" err="1" smtClean="0"/>
              <a:t>til</a:t>
            </a:r>
            <a:r>
              <a:rPr lang="en-US" dirty="0" smtClean="0"/>
              <a:t> </a:t>
            </a:r>
            <a:r>
              <a:rPr lang="en-US" dirty="0" err="1" smtClean="0"/>
              <a:t>að</a:t>
            </a:r>
            <a:r>
              <a:rPr lang="en-US" dirty="0" smtClean="0"/>
              <a:t> </a:t>
            </a:r>
            <a:r>
              <a:rPr lang="en-US" dirty="0" err="1" smtClean="0"/>
              <a:t>setja</a:t>
            </a:r>
            <a:r>
              <a:rPr lang="en-US" dirty="0" smtClean="0"/>
              <a:t> inn </a:t>
            </a:r>
            <a:r>
              <a:rPr lang="en-US" dirty="0" err="1" smtClean="0"/>
              <a:t>texta</a:t>
            </a:r>
            <a:endParaRPr lang="en-US" dirty="0" smtClean="0"/>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4" name="Picture 3"/>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287" y="1711"/>
            <a:ext cx="625011" cy="6858000"/>
          </a:xfrm>
          <a:prstGeom prst="rect">
            <a:avLst/>
          </a:prstGeom>
        </p:spPr>
      </p:pic>
    </p:spTree>
    <p:extLst>
      <p:ext uri="{BB962C8B-B14F-4D97-AF65-F5344CB8AC3E}">
        <p14:creationId xmlns:p14="http://schemas.microsoft.com/office/powerpoint/2010/main" val="3792034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baseline="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stjornarradid.is/efst-a-baugi/frettir/stok-frett/2017/07/13/Gaedavisar-vid-mat-a-gaedum-og-arangri-i-heilbrigdisthjonustu/"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p:cNvGrpSpPr/>
          <p:nvPr/>
        </p:nvGrpSpPr>
        <p:grpSpPr>
          <a:xfrm>
            <a:off x="552091" y="0"/>
            <a:ext cx="7858664" cy="6633713"/>
            <a:chOff x="1465545" y="857250"/>
            <a:chExt cx="6158157" cy="5230618"/>
          </a:xfrm>
        </p:grpSpPr>
        <p:pic>
          <p:nvPicPr>
            <p:cNvPr id="2" name="Picture 1"/>
            <p:cNvPicPr>
              <a:picLocks noChangeAspect="1"/>
            </p:cNvPicPr>
            <p:nvPr/>
          </p:nvPicPr>
          <p:blipFill>
            <a:blip r:embed="rId3"/>
            <a:stretch>
              <a:fillRect/>
            </a:stretch>
          </p:blipFill>
          <p:spPr>
            <a:xfrm>
              <a:off x="1465545" y="857250"/>
              <a:ext cx="6158157" cy="5230618"/>
            </a:xfrm>
            <a:prstGeom prst="rect">
              <a:avLst/>
            </a:prstGeom>
          </p:spPr>
        </p:pic>
        <p:sp>
          <p:nvSpPr>
            <p:cNvPr id="3" name="Rectangle 2"/>
            <p:cNvSpPr/>
            <p:nvPr/>
          </p:nvSpPr>
          <p:spPr>
            <a:xfrm>
              <a:off x="1790700" y="4124325"/>
              <a:ext cx="2381250" cy="7429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 name="Rectangle 3"/>
            <p:cNvSpPr/>
            <p:nvPr/>
          </p:nvSpPr>
          <p:spPr>
            <a:xfrm>
              <a:off x="2838450" y="4114800"/>
              <a:ext cx="1104900" cy="7524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000" b="1" dirty="0">
                  <a:solidFill>
                    <a:schemeClr val="tx2"/>
                  </a:solidFill>
                </a:rPr>
                <a:t>Áætlun um gæðaþróun</a:t>
              </a:r>
            </a:p>
            <a:p>
              <a:pPr algn="ctr"/>
              <a:r>
                <a:rPr lang="is-IS" sz="1000" b="1" dirty="0" smtClean="0">
                  <a:solidFill>
                    <a:schemeClr val="tx2"/>
                  </a:solidFill>
                </a:rPr>
                <a:t>2018 – 2023</a:t>
              </a:r>
            </a:p>
            <a:p>
              <a:pPr algn="ctr"/>
              <a:endParaRPr lang="is-IS" sz="1000" b="1" dirty="0">
                <a:solidFill>
                  <a:schemeClr val="tx2"/>
                </a:solidFill>
              </a:endParaRPr>
            </a:p>
            <a:p>
              <a:r>
                <a:rPr lang="is-IS" sz="600" dirty="0">
                  <a:solidFill>
                    <a:schemeClr val="tx1"/>
                  </a:solidFill>
                </a:rPr>
                <a:t>Hvernig er heilbrigðisþjónusta skipulögð, framkvæmd, metin  og hvernig gerðar eru umbætur á henni? </a:t>
              </a:r>
              <a:r>
                <a:rPr lang="is-IS" sz="750" dirty="0"/>
                <a:t>n</a:t>
              </a:r>
              <a:endParaRPr lang="en-GB" sz="750" dirty="0"/>
            </a:p>
          </p:txBody>
        </p:sp>
        <p:pic>
          <p:nvPicPr>
            <p:cNvPr id="5" name="Picture 4"/>
            <p:cNvPicPr>
              <a:picLocks noChangeAspect="1"/>
            </p:cNvPicPr>
            <p:nvPr/>
          </p:nvPicPr>
          <p:blipFill>
            <a:blip r:embed="rId4"/>
            <a:stretch>
              <a:fillRect/>
            </a:stretch>
          </p:blipFill>
          <p:spPr>
            <a:xfrm>
              <a:off x="1943514" y="4272133"/>
              <a:ext cx="733011" cy="579590"/>
            </a:xfrm>
            <a:prstGeom prst="rect">
              <a:avLst/>
            </a:prstGeom>
          </p:spPr>
        </p:pic>
        <p:sp>
          <p:nvSpPr>
            <p:cNvPr id="6" name="TextBox 5"/>
            <p:cNvSpPr txBox="1"/>
            <p:nvPr/>
          </p:nvSpPr>
          <p:spPr>
            <a:xfrm>
              <a:off x="1903560" y="4128759"/>
              <a:ext cx="805433" cy="194143"/>
            </a:xfrm>
            <a:prstGeom prst="rect">
              <a:avLst/>
            </a:prstGeom>
            <a:noFill/>
          </p:spPr>
          <p:txBody>
            <a:bodyPr wrap="none" rtlCol="0">
              <a:spAutoFit/>
            </a:bodyPr>
            <a:lstStyle/>
            <a:p>
              <a:r>
                <a:rPr lang="is-IS" sz="1000" b="1" dirty="0">
                  <a:solidFill>
                    <a:schemeClr val="tx2"/>
                  </a:solidFill>
                </a:rPr>
                <a:t>GÆÐAUPPGJÖR</a:t>
              </a:r>
              <a:endParaRPr lang="en-GB" sz="1000" b="1" dirty="0">
                <a:solidFill>
                  <a:schemeClr val="tx2"/>
                </a:solidFill>
              </a:endParaRPr>
            </a:p>
          </p:txBody>
        </p:sp>
        <p:pic>
          <p:nvPicPr>
            <p:cNvPr id="8" name="Picture 7"/>
            <p:cNvPicPr>
              <a:picLocks noChangeAspect="1"/>
            </p:cNvPicPr>
            <p:nvPr/>
          </p:nvPicPr>
          <p:blipFill>
            <a:blip r:embed="rId5"/>
            <a:stretch>
              <a:fillRect/>
            </a:stretch>
          </p:blipFill>
          <p:spPr>
            <a:xfrm>
              <a:off x="4163384" y="4152901"/>
              <a:ext cx="502891" cy="698822"/>
            </a:xfrm>
            <a:prstGeom prst="rect">
              <a:avLst/>
            </a:prstGeom>
          </p:spPr>
        </p:pic>
      </p:grpSp>
    </p:spTree>
    <p:extLst>
      <p:ext uri="{BB962C8B-B14F-4D97-AF65-F5344CB8AC3E}">
        <p14:creationId xmlns:p14="http://schemas.microsoft.com/office/powerpoint/2010/main" val="4222536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87568" y="655615"/>
            <a:ext cx="7832904" cy="5184469"/>
            <a:chOff x="4205157" y="3838756"/>
            <a:chExt cx="5244984" cy="1875562"/>
          </a:xfrm>
        </p:grpSpPr>
        <p:sp>
          <p:nvSpPr>
            <p:cNvPr id="3" name="Rectangle 2"/>
            <p:cNvSpPr/>
            <p:nvPr/>
          </p:nvSpPr>
          <p:spPr>
            <a:xfrm>
              <a:off x="5564048" y="3838756"/>
              <a:ext cx="1929294" cy="1725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2000" dirty="0" smtClean="0">
                  <a:solidFill>
                    <a:schemeClr val="bg1"/>
                  </a:solidFill>
                </a:rPr>
                <a:t>LANDSGÆÐAVÍSAR</a:t>
              </a:r>
              <a:endParaRPr lang="en-GB" sz="2000" dirty="0">
                <a:solidFill>
                  <a:schemeClr val="bg1"/>
                </a:solidFill>
              </a:endParaRPr>
            </a:p>
          </p:txBody>
        </p:sp>
        <p:sp>
          <p:nvSpPr>
            <p:cNvPr id="4" name="Rectangle 3"/>
            <p:cNvSpPr/>
            <p:nvPr/>
          </p:nvSpPr>
          <p:spPr>
            <a:xfrm>
              <a:off x="4205157" y="4288279"/>
              <a:ext cx="867183" cy="14260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2000" dirty="0" smtClean="0">
                  <a:solidFill>
                    <a:schemeClr val="bg1"/>
                  </a:solidFill>
                </a:rPr>
                <a:t>Sjúkrahús</a:t>
              </a:r>
            </a:p>
            <a:p>
              <a:endParaRPr lang="en-GB" sz="1100" dirty="0" smtClean="0"/>
            </a:p>
            <a:p>
              <a:r>
                <a:rPr lang="en-GB" sz="1400" dirty="0" smtClean="0"/>
                <a:t>1. </a:t>
              </a:r>
              <a:r>
                <a:rPr lang="en-GB" sz="1400" dirty="0" err="1" smtClean="0"/>
                <a:t>Hjúkrun</a:t>
              </a:r>
              <a:r>
                <a:rPr lang="en-GB" sz="1400" dirty="0"/>
                <a:t>, </a:t>
              </a:r>
              <a:r>
                <a:rPr lang="en-GB" sz="1400" dirty="0" err="1" smtClean="0"/>
                <a:t>þrýstingsár</a:t>
              </a:r>
              <a:r>
                <a:rPr lang="en-GB" sz="1400" dirty="0" smtClean="0"/>
                <a:t> </a:t>
              </a:r>
              <a:r>
                <a:rPr lang="en-GB" sz="1400" dirty="0"/>
                <a:t>- </a:t>
              </a:r>
              <a:r>
                <a:rPr lang="en-GB" sz="1400" dirty="0" err="1"/>
                <a:t>áhættumat</a:t>
              </a:r>
              <a:r>
                <a:rPr lang="en-GB" sz="1400" dirty="0"/>
                <a:t> og </a:t>
              </a:r>
              <a:r>
                <a:rPr lang="en-GB" sz="1400" dirty="0" err="1"/>
                <a:t>algengi</a:t>
              </a:r>
              <a:endParaRPr lang="en-GB" sz="1400" dirty="0"/>
            </a:p>
            <a:p>
              <a:endParaRPr lang="en-GB" sz="1400" dirty="0" smtClean="0"/>
            </a:p>
            <a:p>
              <a:r>
                <a:rPr lang="en-GB" sz="1400" dirty="0" smtClean="0"/>
                <a:t>2</a:t>
              </a:r>
              <a:r>
                <a:rPr lang="en-GB" sz="1400" dirty="0"/>
                <a:t>. </a:t>
              </a:r>
              <a:r>
                <a:rPr lang="en-GB" sz="1400" dirty="0" err="1"/>
                <a:t>Algengi</a:t>
              </a:r>
              <a:r>
                <a:rPr lang="en-GB" sz="1400" dirty="0"/>
                <a:t> </a:t>
              </a:r>
              <a:r>
                <a:rPr lang="en-GB" sz="1400" dirty="0" err="1"/>
                <a:t>byltna</a:t>
              </a:r>
              <a:r>
                <a:rPr lang="en-GB" sz="1400" dirty="0"/>
                <a:t>/</a:t>
              </a:r>
              <a:r>
                <a:rPr lang="en-GB" sz="1400" dirty="0" err="1"/>
                <a:t>falla</a:t>
              </a:r>
              <a:r>
                <a:rPr lang="en-GB" sz="1400" dirty="0"/>
                <a:t> </a:t>
              </a:r>
            </a:p>
            <a:p>
              <a:endParaRPr lang="en-GB" sz="1400" dirty="0" smtClean="0"/>
            </a:p>
            <a:p>
              <a:r>
                <a:rPr lang="en-GB" sz="1400" dirty="0" smtClean="0"/>
                <a:t>3</a:t>
              </a:r>
              <a:r>
                <a:rPr lang="en-GB" sz="1400" dirty="0"/>
                <a:t>. </a:t>
              </a:r>
              <a:r>
                <a:rPr lang="en-GB" sz="1400" dirty="0" err="1"/>
                <a:t>Notkun</a:t>
              </a:r>
              <a:r>
                <a:rPr lang="en-GB" sz="1400" dirty="0"/>
                <a:t> </a:t>
              </a:r>
              <a:r>
                <a:rPr lang="en-GB" sz="1400" dirty="0" err="1"/>
                <a:t>gátlista</a:t>
              </a:r>
              <a:r>
                <a:rPr lang="en-GB" sz="1400" dirty="0"/>
                <a:t> WHO </a:t>
              </a:r>
              <a:r>
                <a:rPr lang="en-GB" sz="1400" dirty="0" err="1"/>
                <a:t>fyrir</a:t>
              </a:r>
              <a:r>
                <a:rPr lang="en-GB" sz="1400" dirty="0"/>
                <a:t> </a:t>
              </a:r>
              <a:r>
                <a:rPr lang="en-GB" sz="1400" dirty="0" err="1"/>
                <a:t>öruggar</a:t>
              </a:r>
              <a:r>
                <a:rPr lang="en-GB" sz="1400" dirty="0"/>
                <a:t> </a:t>
              </a:r>
              <a:r>
                <a:rPr lang="en-GB" sz="1400" dirty="0" err="1" smtClean="0"/>
                <a:t>skurðlækn</a:t>
              </a:r>
              <a:r>
                <a:rPr lang="en-GB" sz="1400" dirty="0" smtClean="0"/>
                <a:t>.</a:t>
              </a:r>
            </a:p>
            <a:p>
              <a:r>
                <a:rPr lang="is-IS" sz="1400" dirty="0" smtClean="0"/>
                <a:t>4.</a:t>
              </a:r>
              <a:r>
                <a:rPr lang="is-IS" b="1" i="1" dirty="0"/>
                <a:t> </a:t>
              </a:r>
              <a:r>
                <a:rPr lang="is-IS" sz="1400" dirty="0"/>
                <a:t>Lyfjalistar sjúklinga 70 ára og </a:t>
              </a:r>
              <a:r>
                <a:rPr lang="is-IS" sz="1400" dirty="0" smtClean="0"/>
                <a:t>eldri</a:t>
              </a:r>
            </a:p>
          </p:txBody>
        </p:sp>
        <p:sp>
          <p:nvSpPr>
            <p:cNvPr id="5" name="Rectangle 4"/>
            <p:cNvSpPr/>
            <p:nvPr/>
          </p:nvSpPr>
          <p:spPr>
            <a:xfrm>
              <a:off x="5188109" y="4285360"/>
              <a:ext cx="982453" cy="14289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s-IS" sz="2000" dirty="0" smtClean="0">
                <a:solidFill>
                  <a:schemeClr val="bg1"/>
                </a:solidFill>
              </a:endParaRPr>
            </a:p>
            <a:p>
              <a:r>
                <a:rPr lang="en-GB" sz="2000" dirty="0" err="1" smtClean="0"/>
                <a:t>Heilsugæsla</a:t>
              </a:r>
              <a:endParaRPr lang="en-GB" sz="2000" dirty="0" smtClean="0"/>
            </a:p>
            <a:p>
              <a:endParaRPr lang="en-GB" sz="1400" dirty="0" smtClean="0"/>
            </a:p>
            <a:p>
              <a:r>
                <a:rPr lang="en-GB" sz="1400" dirty="0" smtClean="0"/>
                <a:t>1. </a:t>
              </a:r>
              <a:r>
                <a:rPr lang="en-GB" sz="1400" dirty="0" err="1" smtClean="0"/>
                <a:t>Hjúkrun</a:t>
              </a:r>
              <a:r>
                <a:rPr lang="en-GB" sz="1400" dirty="0"/>
                <a:t>, </a:t>
              </a:r>
              <a:r>
                <a:rPr lang="en-GB" sz="1400" dirty="0" err="1" smtClean="0"/>
                <a:t>þrýsingssár</a:t>
              </a:r>
              <a:r>
                <a:rPr lang="en-GB" sz="1400" dirty="0" smtClean="0"/>
                <a:t> </a:t>
              </a:r>
              <a:r>
                <a:rPr lang="en-GB" sz="1400" dirty="0"/>
                <a:t>- </a:t>
              </a:r>
              <a:r>
                <a:rPr lang="en-GB" sz="1400" dirty="0" err="1"/>
                <a:t>áhættumat</a:t>
              </a:r>
              <a:r>
                <a:rPr lang="en-GB" sz="1400" dirty="0"/>
                <a:t> og </a:t>
              </a:r>
              <a:r>
                <a:rPr lang="en-GB" sz="1400" dirty="0" err="1" smtClean="0"/>
                <a:t>algengi</a:t>
              </a:r>
              <a:endParaRPr lang="en-GB" sz="1400" dirty="0" smtClean="0"/>
            </a:p>
            <a:p>
              <a:endParaRPr lang="en-GB" sz="1400" dirty="0"/>
            </a:p>
            <a:p>
              <a:r>
                <a:rPr lang="en-GB" sz="1400" dirty="0"/>
                <a:t>2. </a:t>
              </a:r>
              <a:r>
                <a:rPr lang="en-GB" sz="1400" dirty="0" err="1"/>
                <a:t>Algengi</a:t>
              </a:r>
              <a:r>
                <a:rPr lang="en-GB" sz="1400" dirty="0"/>
                <a:t> </a:t>
              </a:r>
              <a:r>
                <a:rPr lang="en-GB" sz="1400" dirty="0" err="1"/>
                <a:t>byltna</a:t>
              </a:r>
              <a:r>
                <a:rPr lang="en-GB" sz="1400" dirty="0"/>
                <a:t>/</a:t>
              </a:r>
              <a:r>
                <a:rPr lang="en-GB" sz="1400" dirty="0" err="1"/>
                <a:t>falla</a:t>
              </a:r>
              <a:r>
                <a:rPr lang="en-GB" dirty="0"/>
                <a:t>  </a:t>
              </a:r>
            </a:p>
            <a:p>
              <a:endParaRPr lang="is-IS" sz="1400" dirty="0" smtClean="0">
                <a:solidFill>
                  <a:schemeClr val="bg1"/>
                </a:solidFill>
              </a:endParaRPr>
            </a:p>
            <a:p>
              <a:r>
                <a:rPr lang="is-IS" sz="1400" dirty="0" smtClean="0">
                  <a:solidFill>
                    <a:schemeClr val="bg1"/>
                  </a:solidFill>
                </a:rPr>
                <a:t>3.</a:t>
              </a:r>
              <a:r>
                <a:rPr lang="is-IS" sz="1400" dirty="0"/>
                <a:t> Lyfjalistar sjúklinga 70 ára og </a:t>
              </a:r>
              <a:r>
                <a:rPr lang="is-IS" sz="1400" dirty="0" smtClean="0"/>
                <a:t>eldri</a:t>
              </a:r>
            </a:p>
            <a:p>
              <a:endParaRPr lang="is-IS" sz="1400" dirty="0">
                <a:solidFill>
                  <a:schemeClr val="bg1"/>
                </a:solidFill>
              </a:endParaRPr>
            </a:p>
            <a:p>
              <a:r>
                <a:rPr lang="is-IS" sz="1400" dirty="0" smtClean="0">
                  <a:solidFill>
                    <a:schemeClr val="bg1"/>
                  </a:solidFill>
                </a:rPr>
                <a:t>4. Aðgengi</a:t>
              </a:r>
            </a:p>
            <a:p>
              <a:pPr algn="ctr"/>
              <a:endParaRPr lang="is-IS" sz="1400" dirty="0">
                <a:solidFill>
                  <a:schemeClr val="bg1"/>
                </a:solidFill>
              </a:endParaRPr>
            </a:p>
            <a:p>
              <a:pPr algn="ctr"/>
              <a:endParaRPr lang="is-IS" sz="1400" dirty="0" smtClean="0">
                <a:solidFill>
                  <a:schemeClr val="bg1"/>
                </a:solidFill>
              </a:endParaRPr>
            </a:p>
            <a:p>
              <a:pPr algn="ctr"/>
              <a:endParaRPr lang="en-GB" sz="2000" dirty="0">
                <a:solidFill>
                  <a:schemeClr val="bg1"/>
                </a:solidFill>
              </a:endParaRPr>
            </a:p>
          </p:txBody>
        </p:sp>
        <p:sp>
          <p:nvSpPr>
            <p:cNvPr id="6" name="Rectangle 5"/>
            <p:cNvSpPr/>
            <p:nvPr/>
          </p:nvSpPr>
          <p:spPr>
            <a:xfrm>
              <a:off x="6286330" y="4274149"/>
              <a:ext cx="1345640" cy="1440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2000" dirty="0" smtClean="0">
                  <a:solidFill>
                    <a:schemeClr val="bg1"/>
                  </a:solidFill>
                </a:rPr>
                <a:t>Hjúkrunarheimili</a:t>
              </a:r>
            </a:p>
            <a:p>
              <a:endParaRPr lang="en-GB" sz="1400" dirty="0" smtClean="0"/>
            </a:p>
            <a:p>
              <a:r>
                <a:rPr lang="en-GB" sz="1400" dirty="0" smtClean="0"/>
                <a:t>1. </a:t>
              </a:r>
              <a:r>
                <a:rPr lang="en-GB" sz="1400" dirty="0" err="1" smtClean="0"/>
                <a:t>Hjúkrun</a:t>
              </a:r>
              <a:r>
                <a:rPr lang="en-GB" sz="1400" dirty="0"/>
                <a:t>, </a:t>
              </a:r>
              <a:r>
                <a:rPr lang="en-GB" sz="1400" dirty="0" err="1" smtClean="0"/>
                <a:t>þrýstingssár</a:t>
              </a:r>
              <a:r>
                <a:rPr lang="en-GB" sz="1400" dirty="0" smtClean="0"/>
                <a:t> </a:t>
              </a:r>
              <a:r>
                <a:rPr lang="en-GB" sz="1400" dirty="0"/>
                <a:t>- </a:t>
              </a:r>
              <a:r>
                <a:rPr lang="en-GB" sz="1400" dirty="0" err="1"/>
                <a:t>áhættumat</a:t>
              </a:r>
              <a:r>
                <a:rPr lang="en-GB" sz="1400" dirty="0"/>
                <a:t> og </a:t>
              </a:r>
              <a:r>
                <a:rPr lang="en-GB" sz="1400" dirty="0" err="1" smtClean="0"/>
                <a:t>algengi</a:t>
              </a:r>
              <a:endParaRPr lang="en-GB" sz="1400" dirty="0"/>
            </a:p>
            <a:p>
              <a:r>
                <a:rPr lang="en-GB" sz="1400" dirty="0"/>
                <a:t>2. </a:t>
              </a:r>
              <a:r>
                <a:rPr lang="en-GB" sz="1400" dirty="0" err="1"/>
                <a:t>Algengi</a:t>
              </a:r>
              <a:r>
                <a:rPr lang="en-GB" sz="1400" dirty="0"/>
                <a:t> </a:t>
              </a:r>
              <a:r>
                <a:rPr lang="en-GB" sz="1400" dirty="0" err="1"/>
                <a:t>byltna</a:t>
              </a:r>
              <a:r>
                <a:rPr lang="en-GB" sz="1400" dirty="0"/>
                <a:t>/</a:t>
              </a:r>
              <a:r>
                <a:rPr lang="en-GB" sz="1400" dirty="0" err="1"/>
                <a:t>falla</a:t>
              </a:r>
              <a:r>
                <a:rPr lang="en-GB" sz="1400" dirty="0"/>
                <a:t> </a:t>
              </a:r>
              <a:endParaRPr lang="en-GB" sz="1400" dirty="0" smtClean="0"/>
            </a:p>
            <a:p>
              <a:r>
                <a:rPr lang="is-IS" sz="1400" i="1" dirty="0"/>
                <a:t>3</a:t>
              </a:r>
              <a:r>
                <a:rPr lang="is-IS" sz="1400" i="1" dirty="0" smtClean="0"/>
                <a:t>. </a:t>
              </a:r>
              <a:r>
                <a:rPr lang="is-IS" sz="1400" i="1" dirty="0"/>
                <a:t>Algengi </a:t>
              </a:r>
              <a:r>
                <a:rPr lang="is-IS" sz="1400" dirty="0"/>
                <a:t>þunglyndiseinkenna</a:t>
              </a:r>
              <a:endParaRPr lang="en-GB" sz="1400" dirty="0"/>
            </a:p>
            <a:p>
              <a:r>
                <a:rPr lang="is-IS" sz="1400" dirty="0" smtClean="0"/>
                <a:t>4. </a:t>
              </a:r>
              <a:r>
                <a:rPr lang="is-IS" sz="1400" dirty="0"/>
                <a:t>Algengi þunglyndiseinkenna án meðferðar.</a:t>
              </a:r>
              <a:endParaRPr lang="en-GB" sz="1400" dirty="0"/>
            </a:p>
            <a:p>
              <a:r>
                <a:rPr lang="is-IS" sz="1400" dirty="0"/>
                <a:t>5</a:t>
              </a:r>
              <a:r>
                <a:rPr lang="is-IS" sz="1400" dirty="0" smtClean="0"/>
                <a:t>. </a:t>
              </a:r>
              <a:r>
                <a:rPr lang="is-IS" sz="1400" dirty="0"/>
                <a:t>Algengi á notkun 9 eða fleiri </a:t>
              </a:r>
              <a:r>
                <a:rPr lang="is-IS" sz="1400" dirty="0" smtClean="0"/>
                <a:t>lyfja</a:t>
              </a:r>
              <a:endParaRPr lang="en-GB" sz="1400" dirty="0"/>
            </a:p>
            <a:p>
              <a:r>
                <a:rPr lang="is-IS" sz="1400" dirty="0"/>
                <a:t>6</a:t>
              </a:r>
              <a:r>
                <a:rPr lang="is-IS" sz="1400" dirty="0" smtClean="0"/>
                <a:t>.Algengi þvagfærasýkinga</a:t>
              </a:r>
              <a:endParaRPr lang="en-GB" sz="1400" dirty="0"/>
            </a:p>
            <a:p>
              <a:r>
                <a:rPr lang="is-IS" sz="1400" dirty="0"/>
                <a:t>7</a:t>
              </a:r>
              <a:r>
                <a:rPr lang="is-IS" sz="1400" dirty="0" smtClean="0"/>
                <a:t>. </a:t>
              </a:r>
              <a:r>
                <a:rPr lang="is-IS" sz="1400" dirty="0"/>
                <a:t>Algengi </a:t>
              </a:r>
              <a:r>
                <a:rPr lang="is-IS" sz="1400" dirty="0" smtClean="0"/>
                <a:t>þyngdartaps</a:t>
              </a:r>
            </a:p>
            <a:p>
              <a:r>
                <a:rPr lang="is-IS" sz="1400" dirty="0" smtClean="0"/>
                <a:t>8.Lyfjalistar </a:t>
              </a:r>
              <a:r>
                <a:rPr lang="is-IS" sz="1400" dirty="0"/>
                <a:t>sjúklinga 70 ára og </a:t>
              </a:r>
              <a:r>
                <a:rPr lang="is-IS" sz="1400" dirty="0" smtClean="0"/>
                <a:t>eldri</a:t>
              </a:r>
              <a:endParaRPr lang="en-GB" sz="1400" dirty="0"/>
            </a:p>
          </p:txBody>
        </p:sp>
        <p:sp>
          <p:nvSpPr>
            <p:cNvPr id="7" name="Rectangle 6"/>
            <p:cNvSpPr/>
            <p:nvPr/>
          </p:nvSpPr>
          <p:spPr>
            <a:xfrm>
              <a:off x="7747739" y="4274149"/>
              <a:ext cx="1702402" cy="1440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s-IS" sz="2000" dirty="0" smtClean="0">
                <a:solidFill>
                  <a:schemeClr val="bg1"/>
                </a:solidFill>
              </a:endParaRPr>
            </a:p>
            <a:p>
              <a:pPr algn="ctr"/>
              <a:endParaRPr lang="is-IS" sz="2000" dirty="0" smtClean="0">
                <a:solidFill>
                  <a:schemeClr val="bg1"/>
                </a:solidFill>
              </a:endParaRPr>
            </a:p>
            <a:p>
              <a:pPr algn="ctr"/>
              <a:r>
                <a:rPr lang="is-IS" sz="2000" dirty="0" smtClean="0">
                  <a:solidFill>
                    <a:schemeClr val="bg1"/>
                  </a:solidFill>
                </a:rPr>
                <a:t>Sjálfstætt starfandi heilbrigðisstarfsmenn</a:t>
              </a:r>
            </a:p>
            <a:p>
              <a:endParaRPr lang="en-GB" sz="1400" dirty="0" smtClean="0"/>
            </a:p>
            <a:p>
              <a:pPr marL="342900" indent="-342900">
                <a:buAutoNum type="arabicPeriod"/>
              </a:pPr>
              <a:r>
                <a:rPr lang="en-GB" sz="1400" dirty="0" err="1" smtClean="0"/>
                <a:t>Notkun</a:t>
              </a:r>
              <a:r>
                <a:rPr lang="en-GB" sz="1400" dirty="0" smtClean="0"/>
                <a:t> </a:t>
              </a:r>
              <a:r>
                <a:rPr lang="en-GB" sz="1400" dirty="0" err="1"/>
                <a:t>gátlista</a:t>
              </a:r>
              <a:r>
                <a:rPr lang="en-GB" sz="1400" dirty="0"/>
                <a:t> WHO </a:t>
              </a:r>
              <a:r>
                <a:rPr lang="en-GB" sz="1400" dirty="0" err="1"/>
                <a:t>fyrir</a:t>
              </a:r>
              <a:r>
                <a:rPr lang="en-GB" sz="1400" dirty="0"/>
                <a:t> </a:t>
              </a:r>
              <a:r>
                <a:rPr lang="en-GB" sz="1400" dirty="0" err="1"/>
                <a:t>öruggar</a:t>
              </a:r>
              <a:r>
                <a:rPr lang="en-GB" sz="1400" dirty="0"/>
                <a:t> </a:t>
              </a:r>
              <a:r>
                <a:rPr lang="en-GB" sz="1400" dirty="0" err="1" smtClean="0"/>
                <a:t>aðgerðir</a:t>
              </a:r>
              <a:r>
                <a:rPr lang="en-GB" dirty="0"/>
                <a:t> </a:t>
              </a:r>
              <a:r>
                <a:rPr lang="en-GB" dirty="0" smtClean="0"/>
                <a:t> </a:t>
              </a:r>
              <a:endParaRPr lang="en-GB" dirty="0"/>
            </a:p>
            <a:p>
              <a:pPr marL="342900" indent="-342900">
                <a:buFontTx/>
                <a:buAutoNum type="arabicPeriod"/>
              </a:pPr>
              <a:r>
                <a:rPr lang="en-GB" sz="1400" dirty="0" smtClean="0"/>
                <a:t> </a:t>
              </a:r>
              <a:r>
                <a:rPr lang="is-IS" sz="1400" dirty="0"/>
                <a:t>Lyfjalistar sjúklinga 70 ára og </a:t>
              </a:r>
              <a:r>
                <a:rPr lang="is-IS" sz="1400" dirty="0" smtClean="0"/>
                <a:t>eldri</a:t>
              </a:r>
            </a:p>
            <a:p>
              <a:pPr marL="342900" indent="-342900">
                <a:buFontTx/>
                <a:buAutoNum type="arabicPeriod"/>
              </a:pPr>
              <a:r>
                <a:rPr lang="is-IS" sz="1400" dirty="0" smtClean="0"/>
                <a:t>Aðgengi</a:t>
              </a:r>
              <a:endParaRPr lang="en-GB" sz="1400" dirty="0"/>
            </a:p>
            <a:p>
              <a:r>
                <a:rPr lang="en-GB" dirty="0" smtClean="0"/>
                <a:t> </a:t>
              </a:r>
            </a:p>
            <a:p>
              <a:pPr marL="342900" indent="-342900">
                <a:buAutoNum type="arabicPeriod"/>
              </a:pPr>
              <a:endParaRPr lang="en-GB" dirty="0"/>
            </a:p>
            <a:p>
              <a:endParaRPr lang="en-GB" dirty="0" smtClean="0"/>
            </a:p>
            <a:p>
              <a:pPr marL="342900" indent="-342900">
                <a:buAutoNum type="arabicPeriod"/>
              </a:pPr>
              <a:endParaRPr lang="en-GB" dirty="0"/>
            </a:p>
            <a:p>
              <a:r>
                <a:rPr lang="is-IS" dirty="0" smtClean="0"/>
                <a:t> </a:t>
              </a:r>
              <a:endParaRPr lang="is-IS" dirty="0"/>
            </a:p>
            <a:p>
              <a:pPr marL="342900" indent="-342900">
                <a:buAutoNum type="arabicPeriod"/>
              </a:pPr>
              <a:endParaRPr lang="en-GB" dirty="0"/>
            </a:p>
            <a:p>
              <a:pPr marL="342900" indent="-342900">
                <a:buAutoNum type="arabicPeriod"/>
              </a:pPr>
              <a:endParaRPr lang="en-GB" dirty="0" smtClean="0"/>
            </a:p>
            <a:p>
              <a:pPr marL="342900" indent="-342900">
                <a:buAutoNum type="arabicPeriod"/>
              </a:pPr>
              <a:endParaRPr lang="en-GB" dirty="0"/>
            </a:p>
            <a:p>
              <a:r>
                <a:rPr lang="en-GB" dirty="0" smtClean="0"/>
                <a:t> </a:t>
              </a:r>
              <a:endParaRPr lang="en-GB" dirty="0"/>
            </a:p>
          </p:txBody>
        </p:sp>
        <p:cxnSp>
          <p:nvCxnSpPr>
            <p:cNvPr id="8" name="Straight Connector 7"/>
            <p:cNvCxnSpPr/>
            <p:nvPr/>
          </p:nvCxnSpPr>
          <p:spPr>
            <a:xfrm>
              <a:off x="4638748" y="4114800"/>
              <a:ext cx="4044514" cy="509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659784" y="4116971"/>
              <a:ext cx="1" cy="16838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3" idx="2"/>
            </p:cNvCxnSpPr>
            <p:nvPr/>
          </p:nvCxnSpPr>
          <p:spPr>
            <a:xfrm flipH="1">
              <a:off x="6521569" y="4011284"/>
              <a:ext cx="7125" cy="10351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8645574" y="4119890"/>
              <a:ext cx="14581" cy="1683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 idx="0"/>
            </p:cNvCxnSpPr>
            <p:nvPr/>
          </p:nvCxnSpPr>
          <p:spPr>
            <a:xfrm flipV="1">
              <a:off x="6959150" y="4114799"/>
              <a:ext cx="8544" cy="15935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5696512" y="4114799"/>
              <a:ext cx="558" cy="173478"/>
            </a:xfrm>
            <a:prstGeom prst="line">
              <a:avLst/>
            </a:prstGeom>
            <a:ln w="285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903943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71600" y="655615"/>
            <a:ext cx="7817946" cy="5184469"/>
            <a:chOff x="4205157" y="3838756"/>
            <a:chExt cx="5234968" cy="1875562"/>
          </a:xfrm>
        </p:grpSpPr>
        <p:sp>
          <p:nvSpPr>
            <p:cNvPr id="3" name="Rectangle 2"/>
            <p:cNvSpPr/>
            <p:nvPr/>
          </p:nvSpPr>
          <p:spPr>
            <a:xfrm>
              <a:off x="5564048" y="3838756"/>
              <a:ext cx="1929294" cy="1725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2000" dirty="0">
                  <a:solidFill>
                    <a:schemeClr val="bg1"/>
                  </a:solidFill>
                </a:rPr>
                <a:t>V</a:t>
              </a:r>
              <a:r>
                <a:rPr lang="is-IS" sz="2000" dirty="0" smtClean="0">
                  <a:solidFill>
                    <a:schemeClr val="bg1"/>
                  </a:solidFill>
                </a:rPr>
                <a:t>ALGÆÐAVÍSAR</a:t>
              </a:r>
              <a:endParaRPr lang="en-GB" sz="2000" dirty="0">
                <a:solidFill>
                  <a:schemeClr val="bg1"/>
                </a:solidFill>
              </a:endParaRPr>
            </a:p>
          </p:txBody>
        </p:sp>
        <p:sp>
          <p:nvSpPr>
            <p:cNvPr id="4" name="Rectangle 3"/>
            <p:cNvSpPr/>
            <p:nvPr/>
          </p:nvSpPr>
          <p:spPr>
            <a:xfrm>
              <a:off x="4205157" y="4288279"/>
              <a:ext cx="867183" cy="14260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2000" dirty="0" smtClean="0">
                  <a:solidFill>
                    <a:schemeClr val="bg1"/>
                  </a:solidFill>
                </a:rPr>
                <a:t>Sjúkrahús</a:t>
              </a:r>
            </a:p>
            <a:p>
              <a:pPr algn="ctr"/>
              <a:endParaRPr lang="is-IS" sz="2000" dirty="0">
                <a:solidFill>
                  <a:schemeClr val="bg1"/>
                </a:solidFill>
              </a:endParaRPr>
            </a:p>
            <a:p>
              <a:pPr algn="ctr"/>
              <a:endParaRPr lang="is-IS" sz="2000" dirty="0" smtClean="0">
                <a:solidFill>
                  <a:schemeClr val="bg1"/>
                </a:solidFill>
              </a:endParaRPr>
            </a:p>
            <a:p>
              <a:pPr algn="ctr"/>
              <a:endParaRPr lang="is-IS" sz="2000" dirty="0">
                <a:solidFill>
                  <a:schemeClr val="bg1"/>
                </a:solidFill>
              </a:endParaRPr>
            </a:p>
            <a:p>
              <a:pPr algn="ctr"/>
              <a:endParaRPr lang="is-IS" sz="2000" dirty="0" smtClean="0">
                <a:solidFill>
                  <a:schemeClr val="bg1"/>
                </a:solidFill>
              </a:endParaRPr>
            </a:p>
            <a:p>
              <a:endParaRPr lang="en-GB" sz="1100" dirty="0" smtClean="0"/>
            </a:p>
            <a:p>
              <a:pPr algn="ctr"/>
              <a:endParaRPr lang="is-IS" sz="2000" dirty="0" smtClean="0">
                <a:solidFill>
                  <a:schemeClr val="bg1"/>
                </a:solidFill>
              </a:endParaRPr>
            </a:p>
            <a:p>
              <a:pPr algn="ctr"/>
              <a:endParaRPr lang="en-GB" sz="2000" dirty="0">
                <a:solidFill>
                  <a:schemeClr val="bg1"/>
                </a:solidFill>
              </a:endParaRPr>
            </a:p>
          </p:txBody>
        </p:sp>
        <p:sp>
          <p:nvSpPr>
            <p:cNvPr id="5" name="Rectangle 4"/>
            <p:cNvSpPr/>
            <p:nvPr/>
          </p:nvSpPr>
          <p:spPr>
            <a:xfrm>
              <a:off x="5188667" y="4288277"/>
              <a:ext cx="981894" cy="1426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2000" dirty="0" smtClean="0">
                  <a:solidFill>
                    <a:schemeClr val="bg1"/>
                  </a:solidFill>
                </a:rPr>
                <a:t>Heilsugæsla</a:t>
              </a:r>
            </a:p>
            <a:p>
              <a:endParaRPr lang="en-GB" sz="1400" dirty="0" smtClean="0"/>
            </a:p>
            <a:p>
              <a:pPr algn="ctr"/>
              <a:endParaRPr lang="is-IS" sz="2000" dirty="0" smtClean="0">
                <a:solidFill>
                  <a:schemeClr val="bg1"/>
                </a:solidFill>
              </a:endParaRPr>
            </a:p>
            <a:p>
              <a:pPr algn="ctr"/>
              <a:endParaRPr lang="is-IS" sz="2000" dirty="0" smtClean="0">
                <a:solidFill>
                  <a:schemeClr val="bg1"/>
                </a:solidFill>
              </a:endParaRPr>
            </a:p>
            <a:p>
              <a:pPr algn="ctr"/>
              <a:endParaRPr lang="is-IS" sz="2000" dirty="0" smtClean="0">
                <a:solidFill>
                  <a:schemeClr val="bg1"/>
                </a:solidFill>
              </a:endParaRPr>
            </a:p>
            <a:p>
              <a:pPr algn="ctr"/>
              <a:endParaRPr lang="is-IS" sz="2000" dirty="0">
                <a:solidFill>
                  <a:schemeClr val="bg1"/>
                </a:solidFill>
              </a:endParaRPr>
            </a:p>
            <a:p>
              <a:pPr algn="ctr"/>
              <a:endParaRPr lang="is-IS" sz="2000" dirty="0" smtClean="0">
                <a:solidFill>
                  <a:schemeClr val="bg1"/>
                </a:solidFill>
              </a:endParaRPr>
            </a:p>
            <a:p>
              <a:pPr algn="ctr"/>
              <a:endParaRPr lang="en-GB" sz="2000" dirty="0">
                <a:solidFill>
                  <a:schemeClr val="bg1"/>
                </a:solidFill>
              </a:endParaRPr>
            </a:p>
          </p:txBody>
        </p:sp>
        <p:sp>
          <p:nvSpPr>
            <p:cNvPr id="6" name="Rectangle 5"/>
            <p:cNvSpPr/>
            <p:nvPr/>
          </p:nvSpPr>
          <p:spPr>
            <a:xfrm>
              <a:off x="6286330" y="4274149"/>
              <a:ext cx="1345640" cy="14401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2000" dirty="0" smtClean="0">
                  <a:solidFill>
                    <a:schemeClr val="bg1"/>
                  </a:solidFill>
                </a:rPr>
                <a:t>Hjúkrunarheimili</a:t>
              </a:r>
            </a:p>
            <a:p>
              <a:pPr algn="ctr"/>
              <a:endParaRPr lang="is-IS" sz="2000" dirty="0">
                <a:solidFill>
                  <a:schemeClr val="bg1"/>
                </a:solidFill>
              </a:endParaRPr>
            </a:p>
            <a:p>
              <a:pPr algn="ctr"/>
              <a:endParaRPr lang="is-IS" sz="2000" dirty="0" smtClean="0">
                <a:solidFill>
                  <a:schemeClr val="bg1"/>
                </a:solidFill>
              </a:endParaRPr>
            </a:p>
            <a:p>
              <a:pPr algn="ctr"/>
              <a:endParaRPr lang="is-IS" sz="2000" dirty="0">
                <a:solidFill>
                  <a:schemeClr val="bg1"/>
                </a:solidFill>
              </a:endParaRPr>
            </a:p>
            <a:p>
              <a:pPr algn="ctr"/>
              <a:endParaRPr lang="is-IS" sz="2000" dirty="0" smtClean="0">
                <a:solidFill>
                  <a:schemeClr val="bg1"/>
                </a:solidFill>
              </a:endParaRPr>
            </a:p>
            <a:p>
              <a:pPr algn="ctr"/>
              <a:endParaRPr lang="is-IS" sz="2000" dirty="0">
                <a:solidFill>
                  <a:schemeClr val="bg1"/>
                </a:solidFill>
              </a:endParaRPr>
            </a:p>
            <a:p>
              <a:pPr algn="ctr"/>
              <a:endParaRPr lang="is-IS" sz="2000" dirty="0" smtClean="0">
                <a:solidFill>
                  <a:schemeClr val="bg1"/>
                </a:solidFill>
              </a:endParaRPr>
            </a:p>
            <a:p>
              <a:endParaRPr lang="en-GB" sz="1400" dirty="0" smtClean="0"/>
            </a:p>
          </p:txBody>
        </p:sp>
        <p:sp>
          <p:nvSpPr>
            <p:cNvPr id="7" name="Rectangle 6"/>
            <p:cNvSpPr/>
            <p:nvPr/>
          </p:nvSpPr>
          <p:spPr>
            <a:xfrm>
              <a:off x="7773231" y="4288278"/>
              <a:ext cx="1666894" cy="14260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s-IS" sz="2000" dirty="0" smtClean="0">
                <a:solidFill>
                  <a:schemeClr val="bg1"/>
                </a:solidFill>
              </a:endParaRPr>
            </a:p>
            <a:p>
              <a:pPr algn="ctr"/>
              <a:endParaRPr lang="is-IS" sz="2000" dirty="0" smtClean="0">
                <a:solidFill>
                  <a:schemeClr val="bg1"/>
                </a:solidFill>
              </a:endParaRPr>
            </a:p>
            <a:p>
              <a:pPr algn="ctr"/>
              <a:r>
                <a:rPr lang="is-IS" sz="2000" dirty="0" smtClean="0">
                  <a:solidFill>
                    <a:schemeClr val="bg1"/>
                  </a:solidFill>
                </a:rPr>
                <a:t>Sjálfstætt starfandi</a:t>
              </a:r>
            </a:p>
            <a:p>
              <a:pPr algn="ctr"/>
              <a:r>
                <a:rPr lang="is-IS" sz="2000" dirty="0" smtClean="0">
                  <a:solidFill>
                    <a:schemeClr val="bg1"/>
                  </a:solidFill>
                </a:rPr>
                <a:t>heilbrigðisstafrsmenn</a:t>
              </a:r>
            </a:p>
            <a:p>
              <a:endParaRPr lang="en-GB" sz="1400" dirty="0" smtClean="0"/>
            </a:p>
            <a:p>
              <a:pPr marL="342900" indent="-342900">
                <a:buAutoNum type="arabicPeriod"/>
              </a:pPr>
              <a:endParaRPr lang="en-GB" dirty="0" smtClean="0"/>
            </a:p>
            <a:p>
              <a:pPr marL="342900" indent="-342900">
                <a:buAutoNum type="arabicPeriod"/>
              </a:pPr>
              <a:endParaRPr lang="en-GB" dirty="0" smtClean="0"/>
            </a:p>
            <a:p>
              <a:pPr marL="342900" indent="-342900">
                <a:buAutoNum type="arabicPeriod"/>
              </a:pPr>
              <a:endParaRPr lang="en-GB" dirty="0" smtClean="0"/>
            </a:p>
            <a:p>
              <a:r>
                <a:rPr lang="is-IS" dirty="0" smtClean="0"/>
                <a:t>  </a:t>
              </a:r>
            </a:p>
            <a:p>
              <a:pPr marL="342900" indent="-342900">
                <a:buAutoNum type="arabicPeriod"/>
              </a:pPr>
              <a:endParaRPr lang="is-IS" dirty="0" smtClean="0"/>
            </a:p>
            <a:p>
              <a:pPr marL="342900" indent="-342900">
                <a:buAutoNum type="arabicPeriod"/>
              </a:pPr>
              <a:endParaRPr lang="en-GB" dirty="0" smtClean="0"/>
            </a:p>
            <a:p>
              <a:pPr marL="342900" indent="-342900">
                <a:buAutoNum type="arabicPeriod"/>
              </a:pPr>
              <a:endParaRPr lang="en-GB" dirty="0" smtClean="0"/>
            </a:p>
            <a:p>
              <a:pPr marL="342900" indent="-342900">
                <a:buAutoNum type="arabicPeriod"/>
              </a:pPr>
              <a:endParaRPr lang="en-GB" dirty="0" smtClean="0"/>
            </a:p>
            <a:p>
              <a:r>
                <a:rPr lang="en-GB" dirty="0" smtClean="0"/>
                <a:t> </a:t>
              </a:r>
              <a:endParaRPr lang="en-GB" dirty="0"/>
            </a:p>
          </p:txBody>
        </p:sp>
        <p:cxnSp>
          <p:nvCxnSpPr>
            <p:cNvPr id="8" name="Straight Connector 7"/>
            <p:cNvCxnSpPr/>
            <p:nvPr/>
          </p:nvCxnSpPr>
          <p:spPr>
            <a:xfrm>
              <a:off x="4638748" y="4114800"/>
              <a:ext cx="4044514" cy="509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659784" y="4116971"/>
              <a:ext cx="1" cy="16838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0" name="Straight Connector 9"/>
            <p:cNvCxnSpPr>
              <a:stCxn id="3" idx="2"/>
            </p:cNvCxnSpPr>
            <p:nvPr/>
          </p:nvCxnSpPr>
          <p:spPr>
            <a:xfrm flipH="1">
              <a:off x="6521569" y="4011284"/>
              <a:ext cx="7125" cy="103517"/>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8645574" y="4119890"/>
              <a:ext cx="14581" cy="16838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6" idx="0"/>
            </p:cNvCxnSpPr>
            <p:nvPr/>
          </p:nvCxnSpPr>
          <p:spPr>
            <a:xfrm flipV="1">
              <a:off x="6959150" y="4114799"/>
              <a:ext cx="8544" cy="15935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5696512" y="4114799"/>
              <a:ext cx="558" cy="173478"/>
            </a:xfrm>
            <a:prstGeom prst="line">
              <a:avLst/>
            </a:prstGeom>
            <a:ln w="285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036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577969" y="204902"/>
            <a:ext cx="7488002" cy="373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is-IS" sz="1600" b="1" dirty="0" smtClean="0">
                <a:effectLst/>
                <a:ea typeface="Calibri" panose="020F0502020204030204" pitchFamily="34" charset="0"/>
                <a:cs typeface="Times New Roman" panose="02020603050405020304" pitchFamily="18" charset="0"/>
              </a:rPr>
              <a:t>ATVIKASKRÁNING</a:t>
            </a:r>
            <a:endParaRPr lang="en-GB" sz="1100" dirty="0">
              <a:effectLst/>
              <a:ea typeface="Calibri" panose="020F0502020204030204" pitchFamily="34" charset="0"/>
              <a:cs typeface="Times New Roman" panose="02020603050405020304" pitchFamily="18" charset="0"/>
            </a:endParaRPr>
          </a:p>
        </p:txBody>
      </p:sp>
      <p:sp>
        <p:nvSpPr>
          <p:cNvPr id="15" name="TextBox 14"/>
          <p:cNvSpPr txBox="1"/>
          <p:nvPr/>
        </p:nvSpPr>
        <p:spPr>
          <a:xfrm>
            <a:off x="772065" y="732707"/>
            <a:ext cx="7420707" cy="2000548"/>
          </a:xfrm>
          <a:prstGeom prst="rect">
            <a:avLst/>
          </a:prstGeom>
          <a:noFill/>
        </p:spPr>
        <p:txBody>
          <a:bodyPr wrap="square" rtlCol="0">
            <a:spAutoFit/>
          </a:bodyPr>
          <a:lstStyle/>
          <a:p>
            <a:pPr algn="just"/>
            <a:r>
              <a:rPr lang="en-US" sz="1600" b="1" dirty="0">
                <a:solidFill>
                  <a:schemeClr val="accent1"/>
                </a:solidFill>
              </a:rPr>
              <a:t>S</a:t>
            </a:r>
            <a:r>
              <a:rPr lang="en-US" sz="1600" b="1" dirty="0" smtClean="0">
                <a:solidFill>
                  <a:schemeClr val="accent1"/>
                </a:solidFill>
              </a:rPr>
              <a:t>KILGREINING</a:t>
            </a:r>
          </a:p>
          <a:p>
            <a:pPr algn="just"/>
            <a:r>
              <a:rPr lang="en-US" sz="1200" b="1" dirty="0" err="1" smtClean="0"/>
              <a:t>Óvænt</a:t>
            </a:r>
            <a:r>
              <a:rPr lang="en-US" sz="1200" b="1" dirty="0" smtClean="0"/>
              <a:t> </a:t>
            </a:r>
            <a:r>
              <a:rPr lang="en-US" sz="1200" b="1" dirty="0" err="1"/>
              <a:t>atvik</a:t>
            </a:r>
            <a:r>
              <a:rPr lang="en-US" sz="1200" b="1" dirty="0"/>
              <a:t> </a:t>
            </a:r>
            <a:r>
              <a:rPr lang="en-US" sz="1200" dirty="0"/>
              <a:t>(e</a:t>
            </a:r>
            <a:r>
              <a:rPr lang="en-US" sz="1200" i="1" dirty="0"/>
              <a:t>. incident</a:t>
            </a:r>
            <a:r>
              <a:rPr lang="en-US" sz="1200" dirty="0" smtClean="0"/>
              <a:t>): </a:t>
            </a:r>
            <a:r>
              <a:rPr lang="en-US" sz="1200" dirty="0" err="1"/>
              <a:t>Ó</a:t>
            </a:r>
            <a:r>
              <a:rPr lang="en-US" sz="1200" dirty="0" err="1" smtClean="0"/>
              <a:t>happatilvik</a:t>
            </a:r>
            <a:r>
              <a:rPr lang="en-US" sz="1200" dirty="0"/>
              <a:t>, </a:t>
            </a:r>
            <a:r>
              <a:rPr lang="en-US" sz="1200" dirty="0" err="1"/>
              <a:t>mistök</a:t>
            </a:r>
            <a:r>
              <a:rPr lang="en-US" sz="1200" dirty="0"/>
              <a:t>, </a:t>
            </a:r>
            <a:r>
              <a:rPr lang="en-US" sz="1200" dirty="0" err="1"/>
              <a:t>vanræksla</a:t>
            </a:r>
            <a:r>
              <a:rPr lang="en-US" sz="1200" dirty="0"/>
              <a:t> </a:t>
            </a:r>
            <a:r>
              <a:rPr lang="en-US" sz="1200" dirty="0" err="1"/>
              <a:t>eða</a:t>
            </a:r>
            <a:r>
              <a:rPr lang="en-US" sz="1200" dirty="0"/>
              <a:t> </a:t>
            </a:r>
            <a:r>
              <a:rPr lang="en-US" sz="1200" dirty="0" err="1"/>
              <a:t>önnur</a:t>
            </a:r>
            <a:r>
              <a:rPr lang="en-US" sz="1200" dirty="0"/>
              <a:t> </a:t>
            </a:r>
            <a:r>
              <a:rPr lang="en-US" sz="1200" dirty="0" err="1"/>
              <a:t>atvik</a:t>
            </a:r>
            <a:r>
              <a:rPr lang="en-US" sz="1200" dirty="0"/>
              <a:t> </a:t>
            </a:r>
            <a:r>
              <a:rPr lang="en-US" sz="1200" dirty="0" err="1"/>
              <a:t>sem</a:t>
            </a:r>
            <a:r>
              <a:rPr lang="en-US" sz="1200" dirty="0"/>
              <a:t> </a:t>
            </a:r>
            <a:r>
              <a:rPr lang="en-US" sz="1200" dirty="0" err="1"/>
              <a:t>valdið</a:t>
            </a:r>
            <a:r>
              <a:rPr lang="en-US" sz="1200" dirty="0"/>
              <a:t> </a:t>
            </a:r>
            <a:r>
              <a:rPr lang="en-US" sz="1200" dirty="0" err="1"/>
              <a:t>hafa</a:t>
            </a:r>
            <a:r>
              <a:rPr lang="en-US" sz="1200" dirty="0"/>
              <a:t> </a:t>
            </a:r>
            <a:r>
              <a:rPr lang="en-US" sz="1200" dirty="0" err="1"/>
              <a:t>sjúklingi</a:t>
            </a:r>
            <a:r>
              <a:rPr lang="en-US" sz="1200" dirty="0"/>
              <a:t> </a:t>
            </a:r>
            <a:r>
              <a:rPr lang="en-US" sz="1200" dirty="0" err="1"/>
              <a:t>tjóni</a:t>
            </a:r>
            <a:r>
              <a:rPr lang="en-US" sz="1200" dirty="0"/>
              <a:t> </a:t>
            </a:r>
            <a:r>
              <a:rPr lang="en-US" sz="1200" dirty="0" err="1"/>
              <a:t>eða</a:t>
            </a:r>
            <a:r>
              <a:rPr lang="en-US" sz="1200" dirty="0"/>
              <a:t> </a:t>
            </a:r>
            <a:r>
              <a:rPr lang="en-US" sz="1200" dirty="0" err="1"/>
              <a:t>hefðu</a:t>
            </a:r>
            <a:r>
              <a:rPr lang="en-US" sz="1200" dirty="0"/>
              <a:t> </a:t>
            </a:r>
            <a:r>
              <a:rPr lang="en-US" sz="1200" dirty="0" err="1"/>
              <a:t>getað</a:t>
            </a:r>
            <a:r>
              <a:rPr lang="en-US" sz="1200" dirty="0"/>
              <a:t> </a:t>
            </a:r>
            <a:r>
              <a:rPr lang="en-US" sz="1200" dirty="0" err="1"/>
              <a:t>valdið</a:t>
            </a:r>
            <a:r>
              <a:rPr lang="en-US" sz="1200" dirty="0"/>
              <a:t> </a:t>
            </a:r>
            <a:r>
              <a:rPr lang="en-US" sz="1200" dirty="0" err="1"/>
              <a:t>sjúklingi</a:t>
            </a:r>
            <a:r>
              <a:rPr lang="en-US" sz="1200" dirty="0"/>
              <a:t> </a:t>
            </a:r>
            <a:r>
              <a:rPr lang="en-US" sz="1200" dirty="0" err="1"/>
              <a:t>tjóni</a:t>
            </a:r>
            <a:r>
              <a:rPr lang="en-US" sz="1200" dirty="0"/>
              <a:t> (</a:t>
            </a:r>
            <a:r>
              <a:rPr lang="en-US" sz="1200" dirty="0" err="1"/>
              <a:t>lög</a:t>
            </a:r>
            <a:r>
              <a:rPr lang="en-US" sz="1200" dirty="0"/>
              <a:t> um </a:t>
            </a:r>
            <a:r>
              <a:rPr lang="en-US" sz="1200" dirty="0" err="1"/>
              <a:t>heilbrigðisþjónustu</a:t>
            </a:r>
            <a:r>
              <a:rPr lang="en-US" sz="1200" dirty="0"/>
              <a:t> </a:t>
            </a:r>
            <a:r>
              <a:rPr lang="en-US" sz="1200" dirty="0" err="1"/>
              <a:t>nr</a:t>
            </a:r>
            <a:r>
              <a:rPr lang="en-US" sz="1200" dirty="0"/>
              <a:t>. 40/2007 og </a:t>
            </a:r>
            <a:r>
              <a:rPr lang="en-US" sz="1200" dirty="0" err="1"/>
              <a:t>lög</a:t>
            </a:r>
            <a:r>
              <a:rPr lang="en-US" sz="1200" dirty="0"/>
              <a:t> um </a:t>
            </a:r>
            <a:r>
              <a:rPr lang="en-US" sz="1200" dirty="0" err="1"/>
              <a:t>landlækni</a:t>
            </a:r>
            <a:r>
              <a:rPr lang="en-US" sz="1200" dirty="0"/>
              <a:t> og </a:t>
            </a:r>
            <a:r>
              <a:rPr lang="en-US" sz="1200" dirty="0" err="1"/>
              <a:t>lýðheilsu</a:t>
            </a:r>
            <a:r>
              <a:rPr lang="en-US" sz="1200" dirty="0"/>
              <a:t>, </a:t>
            </a:r>
            <a:r>
              <a:rPr lang="en-US" sz="1200" dirty="0" err="1"/>
              <a:t>nr</a:t>
            </a:r>
            <a:r>
              <a:rPr lang="en-US" sz="1200" dirty="0"/>
              <a:t>. 41/2007</a:t>
            </a:r>
            <a:r>
              <a:rPr lang="en-US" sz="1200" dirty="0" smtClean="0"/>
              <a:t>). </a:t>
            </a:r>
          </a:p>
          <a:p>
            <a:pPr algn="just"/>
            <a:endParaRPr lang="en-US" sz="1200" dirty="0" smtClean="0"/>
          </a:p>
          <a:p>
            <a:pPr algn="just"/>
            <a:r>
              <a:rPr lang="en-US" sz="1200" dirty="0" smtClean="0"/>
              <a:t>Í </a:t>
            </a:r>
            <a:r>
              <a:rPr lang="en-US" sz="1200" dirty="0" err="1" smtClean="0"/>
              <a:t>lögum</a:t>
            </a:r>
            <a:r>
              <a:rPr lang="en-US" sz="1200" dirty="0" smtClean="0"/>
              <a:t> um </a:t>
            </a:r>
            <a:r>
              <a:rPr lang="en-US" sz="1200" dirty="0" err="1" smtClean="0"/>
              <a:t>landlækni</a:t>
            </a:r>
            <a:r>
              <a:rPr lang="en-US" sz="1200" dirty="0" smtClean="0"/>
              <a:t> og </a:t>
            </a:r>
            <a:r>
              <a:rPr lang="en-US" sz="1200" dirty="0" err="1" smtClean="0"/>
              <a:t>lýðheilsu</a:t>
            </a:r>
            <a:r>
              <a:rPr lang="en-US" sz="1200" dirty="0" smtClean="0"/>
              <a:t>, </a:t>
            </a:r>
            <a:r>
              <a:rPr lang="en-US" sz="1200" dirty="0" err="1" smtClean="0"/>
              <a:t>nr</a:t>
            </a:r>
            <a:r>
              <a:rPr lang="en-US" sz="1200" dirty="0" smtClean="0"/>
              <a:t>. 41/2007 </a:t>
            </a:r>
            <a:r>
              <a:rPr lang="en-US" sz="1200" dirty="0" err="1" smtClean="0"/>
              <a:t>segir</a:t>
            </a:r>
            <a:r>
              <a:rPr lang="en-US" sz="1200" dirty="0" smtClean="0"/>
              <a:t> í 9.gr: “</a:t>
            </a:r>
            <a:r>
              <a:rPr lang="en-GB" sz="1200" i="1" dirty="0" err="1" smtClean="0"/>
              <a:t>Heilbrigðisstofnanir</a:t>
            </a:r>
            <a:r>
              <a:rPr lang="en-GB" sz="1200" i="1" dirty="0"/>
              <a:t>, </a:t>
            </a:r>
            <a:r>
              <a:rPr lang="en-GB" sz="1200" i="1" dirty="0" err="1"/>
              <a:t>sjálfstætt</a:t>
            </a:r>
            <a:r>
              <a:rPr lang="en-GB" sz="1200" i="1" dirty="0"/>
              <a:t> </a:t>
            </a:r>
            <a:r>
              <a:rPr lang="en-GB" sz="1200" i="1" dirty="0" err="1"/>
              <a:t>starfandi</a:t>
            </a:r>
            <a:r>
              <a:rPr lang="en-GB" sz="1200" i="1" dirty="0"/>
              <a:t> </a:t>
            </a:r>
            <a:r>
              <a:rPr lang="en-GB" sz="1200" i="1" dirty="0" err="1"/>
              <a:t>heilbrigðisstarfsmenn</a:t>
            </a:r>
            <a:r>
              <a:rPr lang="en-GB" sz="1200" i="1" dirty="0"/>
              <a:t> og </a:t>
            </a:r>
            <a:r>
              <a:rPr lang="en-GB" sz="1200" i="1" dirty="0" err="1"/>
              <a:t>aðrir</a:t>
            </a:r>
            <a:r>
              <a:rPr lang="en-GB" sz="1200" i="1" dirty="0"/>
              <a:t> </a:t>
            </a:r>
            <a:r>
              <a:rPr lang="en-GB" sz="1200" i="1" dirty="0" err="1"/>
              <a:t>sem</a:t>
            </a:r>
            <a:r>
              <a:rPr lang="en-GB" sz="1200" i="1" dirty="0"/>
              <a:t> </a:t>
            </a:r>
            <a:r>
              <a:rPr lang="en-GB" sz="1200" i="1" dirty="0" err="1"/>
              <a:t>veita</a:t>
            </a:r>
            <a:r>
              <a:rPr lang="en-GB" sz="1200" i="1" dirty="0"/>
              <a:t> </a:t>
            </a:r>
            <a:r>
              <a:rPr lang="en-GB" sz="1200" i="1" dirty="0" err="1"/>
              <a:t>heilbrigðisþjónustu</a:t>
            </a:r>
            <a:r>
              <a:rPr lang="en-GB" sz="1200" i="1" dirty="0"/>
              <a:t> </a:t>
            </a:r>
            <a:r>
              <a:rPr lang="en-GB" sz="1200" i="1" dirty="0" err="1"/>
              <a:t>skulu</a:t>
            </a:r>
            <a:r>
              <a:rPr lang="en-GB" sz="1200" i="1" dirty="0"/>
              <a:t> </a:t>
            </a:r>
            <a:r>
              <a:rPr lang="en-GB" sz="1200" i="1" dirty="0" err="1"/>
              <a:t>halda</a:t>
            </a:r>
            <a:r>
              <a:rPr lang="en-GB" sz="1200" i="1" dirty="0"/>
              <a:t> </a:t>
            </a:r>
            <a:r>
              <a:rPr lang="en-GB" sz="1200" i="1" dirty="0" err="1"/>
              <a:t>skrá</a:t>
            </a:r>
            <a:r>
              <a:rPr lang="en-GB" sz="1200" i="1" dirty="0"/>
              <a:t> um </a:t>
            </a:r>
            <a:r>
              <a:rPr lang="en-GB" sz="1200" i="1" dirty="0" err="1"/>
              <a:t>óvænt</a:t>
            </a:r>
            <a:r>
              <a:rPr lang="en-GB" sz="1200" i="1" dirty="0"/>
              <a:t> </a:t>
            </a:r>
            <a:r>
              <a:rPr lang="en-GB" sz="1200" i="1" dirty="0" err="1"/>
              <a:t>atvik</a:t>
            </a:r>
            <a:r>
              <a:rPr lang="en-GB" sz="1200" i="1" dirty="0"/>
              <a:t> í </a:t>
            </a:r>
            <a:r>
              <a:rPr lang="en-GB" sz="1200" i="1" dirty="0" err="1"/>
              <a:t>þeim</a:t>
            </a:r>
            <a:r>
              <a:rPr lang="en-GB" sz="1200" i="1" dirty="0"/>
              <a:t> </a:t>
            </a:r>
            <a:r>
              <a:rPr lang="en-GB" sz="1200" i="1" dirty="0" err="1"/>
              <a:t>tilgangi</a:t>
            </a:r>
            <a:r>
              <a:rPr lang="en-GB" sz="1200" i="1" dirty="0"/>
              <a:t> </a:t>
            </a:r>
            <a:r>
              <a:rPr lang="en-GB" sz="1200" i="1" dirty="0" err="1"/>
              <a:t>að</a:t>
            </a:r>
            <a:r>
              <a:rPr lang="en-GB" sz="1200" i="1" dirty="0"/>
              <a:t> </a:t>
            </a:r>
            <a:r>
              <a:rPr lang="en-GB" sz="1200" i="1" dirty="0" err="1"/>
              <a:t>finna</a:t>
            </a:r>
            <a:r>
              <a:rPr lang="en-GB" sz="1200" i="1" dirty="0"/>
              <a:t> </a:t>
            </a:r>
            <a:r>
              <a:rPr lang="en-GB" sz="1200" i="1" dirty="0" err="1"/>
              <a:t>skýringar</a:t>
            </a:r>
            <a:r>
              <a:rPr lang="en-GB" sz="1200" i="1" dirty="0"/>
              <a:t> á </a:t>
            </a:r>
            <a:r>
              <a:rPr lang="en-GB" sz="1200" i="1" dirty="0" err="1"/>
              <a:t>þeim</a:t>
            </a:r>
            <a:r>
              <a:rPr lang="en-GB" sz="1200" i="1" dirty="0"/>
              <a:t> og </a:t>
            </a:r>
            <a:r>
              <a:rPr lang="en-GB" sz="1200" i="1" dirty="0" err="1"/>
              <a:t>leita</a:t>
            </a:r>
            <a:r>
              <a:rPr lang="en-GB" sz="1200" i="1" dirty="0"/>
              <a:t> </a:t>
            </a:r>
            <a:r>
              <a:rPr lang="en-GB" sz="1200" i="1" dirty="0" err="1"/>
              <a:t>leiða</a:t>
            </a:r>
            <a:r>
              <a:rPr lang="en-GB" sz="1200" i="1" dirty="0"/>
              <a:t> </a:t>
            </a:r>
            <a:r>
              <a:rPr lang="en-GB" sz="1200" i="1" dirty="0" err="1"/>
              <a:t>til</a:t>
            </a:r>
            <a:r>
              <a:rPr lang="en-GB" sz="1200" i="1" dirty="0"/>
              <a:t> </a:t>
            </a:r>
            <a:r>
              <a:rPr lang="en-GB" sz="1200" i="1" dirty="0" err="1"/>
              <a:t>að</a:t>
            </a:r>
            <a:r>
              <a:rPr lang="en-GB" sz="1200" i="1" dirty="0"/>
              <a:t> </a:t>
            </a:r>
            <a:r>
              <a:rPr lang="en-GB" sz="1200" i="1" dirty="0" err="1"/>
              <a:t>tryggja</a:t>
            </a:r>
            <a:r>
              <a:rPr lang="en-GB" sz="1200" i="1" dirty="0"/>
              <a:t> </a:t>
            </a:r>
            <a:r>
              <a:rPr lang="en-GB" sz="1200" i="1" dirty="0" err="1"/>
              <a:t>að</a:t>
            </a:r>
            <a:r>
              <a:rPr lang="en-GB" sz="1200" i="1" dirty="0"/>
              <a:t> </a:t>
            </a:r>
            <a:r>
              <a:rPr lang="en-GB" sz="1200" i="1" dirty="0" err="1"/>
              <a:t>þau</a:t>
            </a:r>
            <a:r>
              <a:rPr lang="en-GB" sz="1200" i="1" dirty="0"/>
              <a:t> </a:t>
            </a:r>
            <a:r>
              <a:rPr lang="en-GB" sz="1200" i="1" dirty="0" err="1"/>
              <a:t>endurtaki</a:t>
            </a:r>
            <a:r>
              <a:rPr lang="en-GB" sz="1200" i="1" dirty="0"/>
              <a:t> sig </a:t>
            </a:r>
            <a:r>
              <a:rPr lang="en-GB" sz="1200" i="1" dirty="0" err="1" smtClean="0"/>
              <a:t>ekki</a:t>
            </a:r>
            <a:r>
              <a:rPr lang="en-GB" sz="1200" i="1" dirty="0" smtClean="0"/>
              <a:t>”. </a:t>
            </a:r>
          </a:p>
          <a:p>
            <a:pPr algn="just"/>
            <a:r>
              <a:rPr lang="en-GB" sz="1200" dirty="0" err="1" smtClean="0"/>
              <a:t>Einnig</a:t>
            </a:r>
            <a:r>
              <a:rPr lang="en-GB" sz="1200" dirty="0" smtClean="0"/>
              <a:t> </a:t>
            </a:r>
            <a:r>
              <a:rPr lang="en-GB" sz="1200" dirty="0" err="1" smtClean="0"/>
              <a:t>segir</a:t>
            </a:r>
            <a:r>
              <a:rPr lang="en-GB" sz="1200" dirty="0" smtClean="0"/>
              <a:t> í </a:t>
            </a:r>
            <a:r>
              <a:rPr lang="en-GB" sz="1200" dirty="0" err="1" smtClean="0"/>
              <a:t>sömu</a:t>
            </a:r>
            <a:r>
              <a:rPr lang="en-GB" sz="1200" dirty="0" smtClean="0"/>
              <a:t> </a:t>
            </a:r>
            <a:r>
              <a:rPr lang="en-GB" sz="1200" dirty="0" err="1" smtClean="0"/>
              <a:t>grein</a:t>
            </a:r>
            <a:r>
              <a:rPr lang="en-GB" sz="1200" dirty="0" smtClean="0"/>
              <a:t>: </a:t>
            </a:r>
            <a:r>
              <a:rPr lang="en-GB" sz="1200" i="1" dirty="0" smtClean="0"/>
              <a:t>”</a:t>
            </a:r>
            <a:r>
              <a:rPr lang="en-GB" sz="1200" i="1" dirty="0" err="1" smtClean="0"/>
              <a:t>Heilbrigðisstofnanir</a:t>
            </a:r>
            <a:r>
              <a:rPr lang="en-GB" sz="1200" i="1" dirty="0"/>
              <a:t>, </a:t>
            </a:r>
            <a:r>
              <a:rPr lang="en-GB" sz="1200" i="1" dirty="0" err="1"/>
              <a:t>sjálfstætt</a:t>
            </a:r>
            <a:r>
              <a:rPr lang="en-GB" sz="1200" i="1" dirty="0"/>
              <a:t> </a:t>
            </a:r>
            <a:r>
              <a:rPr lang="en-GB" sz="1200" i="1" dirty="0" err="1"/>
              <a:t>starfandi</a:t>
            </a:r>
            <a:r>
              <a:rPr lang="en-GB" sz="1200" i="1" dirty="0"/>
              <a:t> </a:t>
            </a:r>
            <a:r>
              <a:rPr lang="en-GB" sz="1200" i="1" dirty="0" err="1"/>
              <a:t>heilbrigðisstarfsmenn</a:t>
            </a:r>
            <a:r>
              <a:rPr lang="en-GB" sz="1200" i="1" dirty="0"/>
              <a:t> og </a:t>
            </a:r>
            <a:r>
              <a:rPr lang="en-GB" sz="1200" i="1" dirty="0" err="1"/>
              <a:t>aðrir</a:t>
            </a:r>
            <a:r>
              <a:rPr lang="en-GB" sz="1200" i="1" dirty="0"/>
              <a:t> </a:t>
            </a:r>
            <a:r>
              <a:rPr lang="en-GB" sz="1200" i="1" dirty="0" err="1"/>
              <a:t>sem</a:t>
            </a:r>
            <a:r>
              <a:rPr lang="en-GB" sz="1200" i="1" dirty="0"/>
              <a:t> </a:t>
            </a:r>
            <a:r>
              <a:rPr lang="en-GB" sz="1200" i="1" dirty="0" err="1"/>
              <a:t>veita</a:t>
            </a:r>
            <a:r>
              <a:rPr lang="en-GB" sz="1200" i="1" dirty="0"/>
              <a:t> </a:t>
            </a:r>
            <a:r>
              <a:rPr lang="en-GB" sz="1200" i="1" dirty="0" err="1"/>
              <a:t>heilbrigðisþjónustu</a:t>
            </a:r>
            <a:r>
              <a:rPr lang="en-GB" sz="1200" i="1" dirty="0"/>
              <a:t> </a:t>
            </a:r>
            <a:r>
              <a:rPr lang="en-GB" sz="1200" i="1" dirty="0" err="1"/>
              <a:t>skulu</a:t>
            </a:r>
            <a:r>
              <a:rPr lang="en-GB" sz="1200" i="1" dirty="0"/>
              <a:t> </a:t>
            </a:r>
            <a:r>
              <a:rPr lang="en-GB" sz="1200" i="1" dirty="0" err="1"/>
              <a:t>reglulega</a:t>
            </a:r>
            <a:r>
              <a:rPr lang="en-GB" sz="1200" i="1" dirty="0"/>
              <a:t> </a:t>
            </a:r>
            <a:r>
              <a:rPr lang="en-GB" sz="1200" i="1" dirty="0" err="1"/>
              <a:t>senda</a:t>
            </a:r>
            <a:r>
              <a:rPr lang="en-GB" sz="1200" i="1" dirty="0"/>
              <a:t> </a:t>
            </a:r>
            <a:r>
              <a:rPr lang="en-GB" sz="1200" i="1" dirty="0" err="1"/>
              <a:t>landlækni</a:t>
            </a:r>
            <a:r>
              <a:rPr lang="en-GB" sz="1200" i="1" dirty="0"/>
              <a:t> </a:t>
            </a:r>
            <a:r>
              <a:rPr lang="en-GB" sz="1200" i="1" dirty="0" err="1"/>
              <a:t>yfirlit</a:t>
            </a:r>
            <a:r>
              <a:rPr lang="en-GB" sz="1200" i="1" dirty="0"/>
              <a:t> um </a:t>
            </a:r>
            <a:r>
              <a:rPr lang="en-GB" sz="1200" i="1" dirty="0" err="1"/>
              <a:t>öll</a:t>
            </a:r>
            <a:r>
              <a:rPr lang="en-GB" sz="1200" i="1" dirty="0"/>
              <a:t> </a:t>
            </a:r>
            <a:r>
              <a:rPr lang="en-GB" sz="1200" i="1" dirty="0" err="1"/>
              <a:t>óvænt</a:t>
            </a:r>
            <a:r>
              <a:rPr lang="en-GB" sz="1200" i="1" dirty="0"/>
              <a:t> </a:t>
            </a:r>
            <a:r>
              <a:rPr lang="en-GB" sz="1200" i="1" dirty="0" err="1"/>
              <a:t>atvik</a:t>
            </a:r>
            <a:r>
              <a:rPr lang="en-GB" sz="1200" i="1" dirty="0"/>
              <a:t> </a:t>
            </a:r>
            <a:r>
              <a:rPr lang="en-GB" sz="1200" i="1" dirty="0" err="1"/>
              <a:t>skv</a:t>
            </a:r>
            <a:r>
              <a:rPr lang="en-GB" sz="1200" i="1" dirty="0"/>
              <a:t>. 1. mgr. </a:t>
            </a:r>
            <a:r>
              <a:rPr lang="en-GB" sz="1200" i="1" dirty="0" err="1"/>
              <a:t>eftir</a:t>
            </a:r>
            <a:r>
              <a:rPr lang="en-GB" sz="1200" i="1" dirty="0"/>
              <a:t> </a:t>
            </a:r>
            <a:r>
              <a:rPr lang="en-GB" sz="1200" i="1" dirty="0" err="1"/>
              <a:t>nánari</a:t>
            </a:r>
            <a:r>
              <a:rPr lang="en-GB" sz="1200" i="1" dirty="0"/>
              <a:t> </a:t>
            </a:r>
            <a:r>
              <a:rPr lang="en-GB" sz="1200" i="1" dirty="0" err="1"/>
              <a:t>ákvörðun</a:t>
            </a:r>
            <a:r>
              <a:rPr lang="en-GB" sz="1200" i="1" dirty="0"/>
              <a:t> </a:t>
            </a:r>
            <a:r>
              <a:rPr lang="en-GB" sz="1200" i="1" dirty="0" err="1" smtClean="0"/>
              <a:t>landlæknis</a:t>
            </a:r>
            <a:r>
              <a:rPr lang="en-GB" sz="1200" i="1" dirty="0" smtClean="0"/>
              <a:t>”.</a:t>
            </a:r>
            <a:r>
              <a:rPr lang="en-GB" sz="1200" dirty="0"/>
              <a:t> </a:t>
            </a:r>
          </a:p>
        </p:txBody>
      </p:sp>
      <p:sp>
        <p:nvSpPr>
          <p:cNvPr id="16" name="TextBox 15"/>
          <p:cNvSpPr txBox="1"/>
          <p:nvPr/>
        </p:nvSpPr>
        <p:spPr>
          <a:xfrm>
            <a:off x="698739" y="3220448"/>
            <a:ext cx="5296619" cy="1200329"/>
          </a:xfrm>
          <a:prstGeom prst="rect">
            <a:avLst/>
          </a:prstGeom>
          <a:noFill/>
        </p:spPr>
        <p:txBody>
          <a:bodyPr wrap="square" rtlCol="0">
            <a:spAutoFit/>
          </a:bodyPr>
          <a:lstStyle/>
          <a:p>
            <a:pPr algn="just"/>
            <a:r>
              <a:rPr lang="is-IS" sz="1200" dirty="0" smtClean="0"/>
              <a:t>Frá og með árinu 2018 hefur verið tekið í notkun </a:t>
            </a:r>
            <a:r>
              <a:rPr lang="is-IS" sz="1200" u="sng" dirty="0" smtClean="0">
                <a:solidFill>
                  <a:schemeClr val="accent1">
                    <a:lumMod val="50000"/>
                  </a:schemeClr>
                </a:solidFill>
              </a:rPr>
              <a:t>atvikaskráningakerfi</a:t>
            </a:r>
            <a:r>
              <a:rPr lang="is-IS" sz="1200" dirty="0" smtClean="0"/>
              <a:t> frá breska fyrirtækinu Datix. Öllum þeim er veita heilbrigðisþjónustu ber að skrá atvik sem upp koma í þetta kerfi. Það inniheldur öll þau úrvinnslutæki sem nauðsynleg eru til að vinna úr skráningum svo hægt sé að bregðast við. Það gerir stjórnendum og ábyrgðaraðilum kleift að fylgjast umfangi, tíðni og og úrvinnslu attvika sem eiga sér stað á viðkomandi stofnun.</a:t>
            </a:r>
          </a:p>
        </p:txBody>
      </p:sp>
      <p:pic>
        <p:nvPicPr>
          <p:cNvPr id="17" name="Picture 16"/>
          <p:cNvPicPr>
            <a:picLocks noChangeAspect="1"/>
          </p:cNvPicPr>
          <p:nvPr/>
        </p:nvPicPr>
        <p:blipFill>
          <a:blip r:embed="rId3"/>
          <a:stretch>
            <a:fillRect/>
          </a:stretch>
        </p:blipFill>
        <p:spPr>
          <a:xfrm>
            <a:off x="6094551" y="3297073"/>
            <a:ext cx="1971420" cy="817727"/>
          </a:xfrm>
          <a:prstGeom prst="rect">
            <a:avLst/>
          </a:prstGeom>
        </p:spPr>
      </p:pic>
      <p:pic>
        <p:nvPicPr>
          <p:cNvPr id="18" name="Picture 17"/>
          <p:cNvPicPr>
            <a:picLocks noChangeAspect="1"/>
          </p:cNvPicPr>
          <p:nvPr/>
        </p:nvPicPr>
        <p:blipFill>
          <a:blip r:embed="rId4"/>
          <a:stretch>
            <a:fillRect/>
          </a:stretch>
        </p:blipFill>
        <p:spPr>
          <a:xfrm>
            <a:off x="698739" y="4485467"/>
            <a:ext cx="3031198" cy="2072237"/>
          </a:xfrm>
          <a:prstGeom prst="rect">
            <a:avLst/>
          </a:prstGeom>
        </p:spPr>
      </p:pic>
      <p:pic>
        <p:nvPicPr>
          <p:cNvPr id="19" name="Picture 18"/>
          <p:cNvPicPr>
            <a:picLocks noChangeAspect="1"/>
          </p:cNvPicPr>
          <p:nvPr/>
        </p:nvPicPr>
        <p:blipFill>
          <a:blip r:embed="rId5"/>
          <a:stretch>
            <a:fillRect/>
          </a:stretch>
        </p:blipFill>
        <p:spPr>
          <a:xfrm>
            <a:off x="4683486" y="4603325"/>
            <a:ext cx="3382485" cy="1836519"/>
          </a:xfrm>
          <a:prstGeom prst="rect">
            <a:avLst/>
          </a:prstGeom>
        </p:spPr>
      </p:pic>
    </p:spTree>
    <p:extLst>
      <p:ext uri="{BB962C8B-B14F-4D97-AF65-F5344CB8AC3E}">
        <p14:creationId xmlns:p14="http://schemas.microsoft.com/office/powerpoint/2010/main" val="5014062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77624" y="322094"/>
            <a:ext cx="7651631" cy="373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is-IS" sz="1600" b="1" dirty="0" smtClean="0">
                <a:effectLst/>
                <a:ea typeface="Calibri" panose="020F0502020204030204" pitchFamily="34" charset="0"/>
                <a:cs typeface="Times New Roman" panose="02020603050405020304" pitchFamily="18" charset="0"/>
              </a:rPr>
              <a:t>ÞJÓNUSTUKANNANIR</a:t>
            </a:r>
            <a:endParaRPr lang="en-GB" sz="1100" dirty="0">
              <a:effectLst/>
              <a:ea typeface="Calibri" panose="020F0502020204030204" pitchFamily="34" charset="0"/>
              <a:cs typeface="Times New Roman" panose="02020603050405020304" pitchFamily="18" charset="0"/>
            </a:endParaRPr>
          </a:p>
        </p:txBody>
      </p:sp>
      <p:sp>
        <p:nvSpPr>
          <p:cNvPr id="3" name="TextBox 2"/>
          <p:cNvSpPr txBox="1"/>
          <p:nvPr/>
        </p:nvSpPr>
        <p:spPr>
          <a:xfrm>
            <a:off x="683568" y="695474"/>
            <a:ext cx="7850039" cy="1938992"/>
          </a:xfrm>
          <a:prstGeom prst="rect">
            <a:avLst/>
          </a:prstGeom>
          <a:noFill/>
        </p:spPr>
        <p:txBody>
          <a:bodyPr wrap="square" rtlCol="0">
            <a:spAutoFit/>
          </a:bodyPr>
          <a:lstStyle/>
          <a:p>
            <a:pPr algn="just"/>
            <a:endParaRPr lang="is-IS" sz="1200" dirty="0" smtClean="0"/>
          </a:p>
          <a:p>
            <a:pPr algn="just"/>
            <a:r>
              <a:rPr lang="is-IS" sz="1200" dirty="0" smtClean="0"/>
              <a:t>Í lögum um réttindi sjúklinga nr. 74/1997 segir í 3.gr.: </a:t>
            </a:r>
            <a:r>
              <a:rPr lang="en-GB" sz="1200" i="1" dirty="0" err="1"/>
              <a:t>Sjúklingur</a:t>
            </a:r>
            <a:r>
              <a:rPr lang="en-GB" sz="1200" i="1" dirty="0"/>
              <a:t> á </a:t>
            </a:r>
            <a:r>
              <a:rPr lang="en-GB" sz="1200" i="1" dirty="0" err="1"/>
              <a:t>rétt</a:t>
            </a:r>
            <a:r>
              <a:rPr lang="en-GB" sz="1200" i="1" dirty="0"/>
              <a:t> á </a:t>
            </a:r>
            <a:r>
              <a:rPr lang="en-GB" sz="1200" i="1" dirty="0" err="1"/>
              <a:t>fullkomnustu</a:t>
            </a:r>
            <a:r>
              <a:rPr lang="en-GB" sz="1200" i="1" dirty="0"/>
              <a:t> </a:t>
            </a:r>
            <a:r>
              <a:rPr lang="en-GB" sz="1200" i="1" dirty="0" err="1"/>
              <a:t>heilbrigðisþjónustu</a:t>
            </a:r>
            <a:r>
              <a:rPr lang="en-GB" sz="1200" i="1" dirty="0"/>
              <a:t> </a:t>
            </a:r>
            <a:r>
              <a:rPr lang="en-GB" sz="1200" i="1" dirty="0" err="1"/>
              <a:t>sem</a:t>
            </a:r>
            <a:r>
              <a:rPr lang="en-GB" sz="1200" i="1" dirty="0"/>
              <a:t> á </a:t>
            </a:r>
            <a:r>
              <a:rPr lang="en-GB" sz="1200" i="1" dirty="0" err="1"/>
              <a:t>hverjum</a:t>
            </a:r>
            <a:r>
              <a:rPr lang="en-GB" sz="1200" i="1" dirty="0"/>
              <a:t> </a:t>
            </a:r>
            <a:r>
              <a:rPr lang="en-GB" sz="1200" i="1" dirty="0" err="1"/>
              <a:t>tíma</a:t>
            </a:r>
            <a:r>
              <a:rPr lang="en-GB" sz="1200" i="1" dirty="0"/>
              <a:t> </a:t>
            </a:r>
            <a:r>
              <a:rPr lang="en-GB" sz="1200" i="1" dirty="0" err="1"/>
              <a:t>er</a:t>
            </a:r>
            <a:r>
              <a:rPr lang="en-GB" sz="1200" i="1" dirty="0"/>
              <a:t> </a:t>
            </a:r>
            <a:r>
              <a:rPr lang="en-GB" sz="1200" i="1" dirty="0" err="1"/>
              <a:t>völ</a:t>
            </a:r>
            <a:r>
              <a:rPr lang="en-GB" sz="1200" i="1" dirty="0"/>
              <a:t> á </a:t>
            </a:r>
            <a:r>
              <a:rPr lang="en-GB" sz="1200" i="1" dirty="0" err="1"/>
              <a:t>að</a:t>
            </a:r>
            <a:r>
              <a:rPr lang="en-GB" sz="1200" i="1" dirty="0"/>
              <a:t> </a:t>
            </a:r>
            <a:r>
              <a:rPr lang="en-GB" sz="1200" i="1" dirty="0" err="1" smtClean="0"/>
              <a:t>veita</a:t>
            </a:r>
            <a:r>
              <a:rPr lang="en-GB" sz="1200" i="1" dirty="0" smtClean="0"/>
              <a:t>. </a:t>
            </a:r>
            <a:r>
              <a:rPr lang="en-GB" sz="1200" i="1" dirty="0" err="1"/>
              <a:t>Sjúklingur</a:t>
            </a:r>
            <a:r>
              <a:rPr lang="en-GB" sz="1200" i="1" dirty="0"/>
              <a:t> á </a:t>
            </a:r>
            <a:r>
              <a:rPr lang="en-GB" sz="1200" i="1" dirty="0" err="1"/>
              <a:t>rétt</a:t>
            </a:r>
            <a:r>
              <a:rPr lang="en-GB" sz="1200" i="1" dirty="0"/>
              <a:t> á </a:t>
            </a:r>
            <a:r>
              <a:rPr lang="en-GB" sz="1200" i="1" dirty="0" err="1"/>
              <a:t>þjónustu</a:t>
            </a:r>
            <a:r>
              <a:rPr lang="en-GB" sz="1200" i="1" dirty="0"/>
              <a:t> </a:t>
            </a:r>
            <a:r>
              <a:rPr lang="en-GB" sz="1200" i="1" dirty="0" err="1"/>
              <a:t>sem</a:t>
            </a:r>
            <a:r>
              <a:rPr lang="en-GB" sz="1200" i="1" dirty="0"/>
              <a:t> </a:t>
            </a:r>
            <a:r>
              <a:rPr lang="en-GB" sz="1200" i="1" dirty="0" err="1"/>
              <a:t>miðast</a:t>
            </a:r>
            <a:r>
              <a:rPr lang="en-GB" sz="1200" i="1" dirty="0"/>
              <a:t> </a:t>
            </a:r>
            <a:r>
              <a:rPr lang="en-GB" sz="1200" i="1" dirty="0" err="1"/>
              <a:t>við</a:t>
            </a:r>
            <a:r>
              <a:rPr lang="en-GB" sz="1200" i="1" dirty="0"/>
              <a:t> </a:t>
            </a:r>
            <a:r>
              <a:rPr lang="en-GB" sz="1200" i="1" dirty="0" err="1"/>
              <a:t>ástand</a:t>
            </a:r>
            <a:r>
              <a:rPr lang="en-GB" sz="1200" i="1" dirty="0"/>
              <a:t> </a:t>
            </a:r>
            <a:r>
              <a:rPr lang="en-GB" sz="1200" i="1" dirty="0" err="1"/>
              <a:t>hans</a:t>
            </a:r>
            <a:r>
              <a:rPr lang="en-GB" sz="1200" i="1" dirty="0"/>
              <a:t> og </a:t>
            </a:r>
            <a:r>
              <a:rPr lang="en-GB" sz="1200" i="1" dirty="0" err="1"/>
              <a:t>horfur</a:t>
            </a:r>
            <a:r>
              <a:rPr lang="en-GB" sz="1200" i="1" dirty="0"/>
              <a:t> á </a:t>
            </a:r>
            <a:r>
              <a:rPr lang="en-GB" sz="1200" i="1" dirty="0" err="1"/>
              <a:t>hverjum</a:t>
            </a:r>
            <a:r>
              <a:rPr lang="en-GB" sz="1200" i="1" dirty="0"/>
              <a:t> </a:t>
            </a:r>
            <a:r>
              <a:rPr lang="en-GB" sz="1200" i="1" dirty="0" err="1"/>
              <a:t>tíma</a:t>
            </a:r>
            <a:r>
              <a:rPr lang="en-GB" sz="1200" i="1" dirty="0"/>
              <a:t> og </a:t>
            </a:r>
            <a:r>
              <a:rPr lang="en-GB" sz="1200" i="1" dirty="0" err="1"/>
              <a:t>bestu</a:t>
            </a:r>
            <a:r>
              <a:rPr lang="en-GB" sz="1200" i="1" dirty="0"/>
              <a:t> </a:t>
            </a:r>
            <a:r>
              <a:rPr lang="en-GB" sz="1200" i="1" dirty="0" err="1"/>
              <a:t>þekkingu</a:t>
            </a:r>
            <a:r>
              <a:rPr lang="en-GB" sz="1200" i="1" dirty="0"/>
              <a:t> </a:t>
            </a:r>
            <a:r>
              <a:rPr lang="en-GB" sz="1200" i="1" dirty="0" err="1"/>
              <a:t>sem</a:t>
            </a:r>
            <a:r>
              <a:rPr lang="en-GB" sz="1200" i="1" dirty="0"/>
              <a:t> </a:t>
            </a:r>
            <a:r>
              <a:rPr lang="en-GB" sz="1200" i="1" dirty="0" err="1"/>
              <a:t>völ</a:t>
            </a:r>
            <a:r>
              <a:rPr lang="en-GB" sz="1200" i="1" dirty="0"/>
              <a:t> </a:t>
            </a:r>
            <a:r>
              <a:rPr lang="en-GB" sz="1200" i="1" dirty="0" err="1"/>
              <a:t>er</a:t>
            </a:r>
            <a:r>
              <a:rPr lang="en-GB" sz="1200" i="1" dirty="0"/>
              <a:t> á. </a:t>
            </a:r>
            <a:r>
              <a:rPr lang="en-GB" sz="1200" i="1" dirty="0" err="1"/>
              <a:t>Heilbrigðisstarfsmaður</a:t>
            </a:r>
            <a:r>
              <a:rPr lang="en-GB" sz="1200" i="1" dirty="0"/>
              <a:t> </a:t>
            </a:r>
            <a:r>
              <a:rPr lang="en-GB" sz="1200" i="1" dirty="0" err="1"/>
              <a:t>skal</a:t>
            </a:r>
            <a:r>
              <a:rPr lang="en-GB" sz="1200" i="1" dirty="0"/>
              <a:t> </a:t>
            </a:r>
            <a:r>
              <a:rPr lang="en-GB" sz="1200" i="1" dirty="0" err="1"/>
              <a:t>leitast</a:t>
            </a:r>
            <a:r>
              <a:rPr lang="en-GB" sz="1200" i="1" dirty="0"/>
              <a:t> </a:t>
            </a:r>
            <a:r>
              <a:rPr lang="en-GB" sz="1200" i="1" dirty="0" err="1"/>
              <a:t>við</a:t>
            </a:r>
            <a:r>
              <a:rPr lang="en-GB" sz="1200" i="1" dirty="0"/>
              <a:t> </a:t>
            </a:r>
            <a:r>
              <a:rPr lang="en-GB" sz="1200" i="1" dirty="0" err="1"/>
              <a:t>að</a:t>
            </a:r>
            <a:r>
              <a:rPr lang="en-GB" sz="1200" i="1" dirty="0"/>
              <a:t> </a:t>
            </a:r>
            <a:r>
              <a:rPr lang="en-GB" sz="1200" i="1" dirty="0" err="1"/>
              <a:t>koma</a:t>
            </a:r>
            <a:r>
              <a:rPr lang="en-GB" sz="1200" i="1" dirty="0"/>
              <a:t> á </a:t>
            </a:r>
            <a:r>
              <a:rPr lang="en-GB" sz="1200" i="1" dirty="0" err="1"/>
              <a:t>traustu</a:t>
            </a:r>
            <a:r>
              <a:rPr lang="en-GB" sz="1200" i="1" dirty="0"/>
              <a:t> </a:t>
            </a:r>
            <a:r>
              <a:rPr lang="en-GB" sz="1200" i="1" dirty="0" err="1"/>
              <a:t>sambandi</a:t>
            </a:r>
            <a:r>
              <a:rPr lang="en-GB" sz="1200" i="1" dirty="0"/>
              <a:t> </a:t>
            </a:r>
            <a:r>
              <a:rPr lang="en-GB" sz="1200" i="1" dirty="0" err="1"/>
              <a:t>milli</a:t>
            </a:r>
            <a:r>
              <a:rPr lang="en-GB" sz="1200" i="1" dirty="0"/>
              <a:t> </a:t>
            </a:r>
            <a:r>
              <a:rPr lang="en-GB" sz="1200" i="1" dirty="0" err="1"/>
              <a:t>sín</a:t>
            </a:r>
            <a:r>
              <a:rPr lang="en-GB" sz="1200" i="1" dirty="0"/>
              <a:t> og </a:t>
            </a:r>
            <a:r>
              <a:rPr lang="en-GB" sz="1200" i="1" dirty="0" err="1"/>
              <a:t>sjúklings</a:t>
            </a:r>
            <a:r>
              <a:rPr lang="en-GB" sz="1200" i="1" dirty="0" smtClean="0"/>
              <a:t>. </a:t>
            </a:r>
            <a:r>
              <a:rPr lang="en-GB" sz="1200" i="1" dirty="0" err="1"/>
              <a:t>Sjúklingur</a:t>
            </a:r>
            <a:r>
              <a:rPr lang="en-GB" sz="1200" i="1" dirty="0"/>
              <a:t> á </a:t>
            </a:r>
            <a:r>
              <a:rPr lang="en-GB" sz="1200" i="1" dirty="0" err="1"/>
              <a:t>rétt</a:t>
            </a:r>
            <a:r>
              <a:rPr lang="en-GB" sz="1200" i="1" dirty="0"/>
              <a:t> á </a:t>
            </a:r>
            <a:r>
              <a:rPr lang="en-GB" sz="1200" i="1" dirty="0" err="1"/>
              <a:t>samfelldri</a:t>
            </a:r>
            <a:r>
              <a:rPr lang="en-GB" sz="1200" i="1" dirty="0"/>
              <a:t> </a:t>
            </a:r>
            <a:r>
              <a:rPr lang="en-GB" sz="1200" i="1" dirty="0" err="1"/>
              <a:t>þjónustu</a:t>
            </a:r>
            <a:r>
              <a:rPr lang="en-GB" sz="1200" i="1" dirty="0"/>
              <a:t> og </a:t>
            </a:r>
            <a:r>
              <a:rPr lang="en-GB" sz="1200" i="1" dirty="0" err="1"/>
              <a:t>að</a:t>
            </a:r>
            <a:r>
              <a:rPr lang="en-GB" sz="1200" i="1" dirty="0"/>
              <a:t> </a:t>
            </a:r>
            <a:r>
              <a:rPr lang="en-GB" sz="1200" i="1" dirty="0" err="1"/>
              <a:t>samstarf</a:t>
            </a:r>
            <a:r>
              <a:rPr lang="en-GB" sz="1200" i="1" dirty="0"/>
              <a:t> </a:t>
            </a:r>
            <a:r>
              <a:rPr lang="en-GB" sz="1200" i="1" dirty="0" err="1"/>
              <a:t>ríki</a:t>
            </a:r>
            <a:r>
              <a:rPr lang="en-GB" sz="1200" i="1" dirty="0"/>
              <a:t> </a:t>
            </a:r>
            <a:r>
              <a:rPr lang="en-GB" sz="1200" i="1" dirty="0" err="1"/>
              <a:t>milli</a:t>
            </a:r>
            <a:r>
              <a:rPr lang="en-GB" sz="1200" i="1" dirty="0"/>
              <a:t> </a:t>
            </a:r>
            <a:r>
              <a:rPr lang="en-GB" sz="1200" i="1" dirty="0" err="1"/>
              <a:t>allra</a:t>
            </a:r>
            <a:r>
              <a:rPr lang="en-GB" sz="1200" i="1" dirty="0"/>
              <a:t> </a:t>
            </a:r>
            <a:r>
              <a:rPr lang="en-GB" sz="1200" i="1" dirty="0" err="1"/>
              <a:t>heilbrigðisstarfsmanna</a:t>
            </a:r>
            <a:r>
              <a:rPr lang="en-GB" sz="1200" i="1" dirty="0"/>
              <a:t> og </a:t>
            </a:r>
            <a:r>
              <a:rPr lang="en-GB" sz="1200" i="1" dirty="0" err="1"/>
              <a:t>stofnana</a:t>
            </a:r>
            <a:r>
              <a:rPr lang="en-GB" sz="1200" i="1" dirty="0"/>
              <a:t> </a:t>
            </a:r>
            <a:r>
              <a:rPr lang="en-GB" sz="1200" i="1" dirty="0" err="1"/>
              <a:t>sem</a:t>
            </a:r>
            <a:r>
              <a:rPr lang="en-GB" sz="1200" i="1" dirty="0"/>
              <a:t> </a:t>
            </a:r>
            <a:r>
              <a:rPr lang="en-GB" sz="1200" i="1" dirty="0" err="1"/>
              <a:t>hana</a:t>
            </a:r>
            <a:r>
              <a:rPr lang="en-GB" sz="1200" i="1" dirty="0"/>
              <a:t> </a:t>
            </a:r>
            <a:r>
              <a:rPr lang="en-GB" sz="1200" i="1" dirty="0" err="1"/>
              <a:t>veita</a:t>
            </a:r>
            <a:r>
              <a:rPr lang="en-GB" sz="1200" i="1" dirty="0"/>
              <a:t>.</a:t>
            </a:r>
            <a:r>
              <a:rPr lang="en-US" sz="1200" i="1" dirty="0" smtClean="0"/>
              <a:t>”.</a:t>
            </a:r>
            <a:r>
              <a:rPr lang="en-GB" sz="1200" i="1" dirty="0" smtClean="0"/>
              <a:t> </a:t>
            </a:r>
            <a:r>
              <a:rPr lang="en-GB" sz="1200" dirty="0" err="1" smtClean="0"/>
              <a:t>Einnig</a:t>
            </a:r>
            <a:r>
              <a:rPr lang="en-GB" sz="1200" dirty="0" smtClean="0"/>
              <a:t> </a:t>
            </a:r>
            <a:r>
              <a:rPr lang="en-GB" sz="1200" dirty="0" err="1" smtClean="0"/>
              <a:t>hefur</a:t>
            </a:r>
            <a:r>
              <a:rPr lang="en-GB" sz="1200" dirty="0" smtClean="0"/>
              <a:t> </a:t>
            </a:r>
            <a:r>
              <a:rPr lang="en-GB" sz="1200" dirty="0" err="1" smtClean="0"/>
              <a:t>sjúklingur</a:t>
            </a:r>
            <a:r>
              <a:rPr lang="en-GB" sz="1200" dirty="0" smtClean="0"/>
              <a:t> </a:t>
            </a:r>
            <a:r>
              <a:rPr lang="is-IS" sz="1200" dirty="0" smtClean="0"/>
              <a:t>mjög víðtæk réttindi samkvæmt lögunum til að taka þátt í ákvarðanatöku um eigin meðferð.</a:t>
            </a:r>
          </a:p>
          <a:p>
            <a:pPr algn="just"/>
            <a:endParaRPr lang="is-IS" sz="1200" dirty="0" smtClean="0"/>
          </a:p>
          <a:p>
            <a:pPr algn="just"/>
            <a:r>
              <a:rPr lang="is-IS" sz="1200" dirty="0" smtClean="0"/>
              <a:t>Vegna þessa lagaákvæðis telja Velferðarráðuneytið og Embætti landlæknis nauðsynlegt að veitendur heilbrigðisþjónustu afli með reglubundnum hætti upplýsinga  frá notendum þjónustunnar um upplifun þeirra á veittri þjónustu. Með þeim hætti geta veitendurnir aðlagað sína þjónustu og gert hana enn notendavænni og þar með skilvirkari.</a:t>
            </a:r>
            <a:endParaRPr lang="en-GB" sz="1200" dirty="0"/>
          </a:p>
        </p:txBody>
      </p:sp>
      <p:sp>
        <p:nvSpPr>
          <p:cNvPr id="4" name="TextBox 3"/>
          <p:cNvSpPr txBox="1"/>
          <p:nvPr/>
        </p:nvSpPr>
        <p:spPr>
          <a:xfrm>
            <a:off x="777624" y="2699189"/>
            <a:ext cx="7451976" cy="769441"/>
          </a:xfrm>
          <a:prstGeom prst="rect">
            <a:avLst/>
          </a:prstGeom>
          <a:noFill/>
        </p:spPr>
        <p:txBody>
          <a:bodyPr wrap="none" rtlCol="0">
            <a:spAutoFit/>
          </a:bodyPr>
          <a:lstStyle/>
          <a:p>
            <a:r>
              <a:rPr lang="is-IS" sz="1400" b="1" dirty="0" smtClean="0">
                <a:solidFill>
                  <a:schemeClr val="accent1"/>
                </a:solidFill>
              </a:rPr>
              <a:t>Hugmynd EL hvernig þessu verði best fyrirkomið </a:t>
            </a:r>
          </a:p>
          <a:p>
            <a:r>
              <a:rPr lang="is-IS" dirty="0" smtClean="0"/>
              <a:t> </a:t>
            </a:r>
            <a:r>
              <a:rPr lang="is-IS" sz="1200" dirty="0" smtClean="0"/>
              <a:t>Byggt á reynslu tilraunaverkefnis árið 2017 þar sem kerfið </a:t>
            </a:r>
            <a:r>
              <a:rPr lang="is-IS" sz="1200" b="1" dirty="0" smtClean="0">
                <a:solidFill>
                  <a:schemeClr val="accent1"/>
                </a:solidFill>
              </a:rPr>
              <a:t>KeyForCare</a:t>
            </a:r>
            <a:r>
              <a:rPr lang="is-IS" sz="1200" dirty="0" smtClean="0"/>
              <a:t> var notað á 4 heilbrigðisstofnunum hér á landi.</a:t>
            </a:r>
          </a:p>
          <a:p>
            <a:r>
              <a:rPr lang="is-IS" sz="1200" dirty="0" smtClean="0"/>
              <a:t>Dæmi:</a:t>
            </a:r>
            <a:endParaRPr lang="en-GB" dirty="0"/>
          </a:p>
        </p:txBody>
      </p:sp>
      <p:pic>
        <p:nvPicPr>
          <p:cNvPr id="15" name="Picture 14"/>
          <p:cNvPicPr>
            <a:picLocks noChangeAspect="1"/>
          </p:cNvPicPr>
          <p:nvPr/>
        </p:nvPicPr>
        <p:blipFill>
          <a:blip r:embed="rId3"/>
          <a:stretch>
            <a:fillRect/>
          </a:stretch>
        </p:blipFill>
        <p:spPr>
          <a:xfrm>
            <a:off x="1835696" y="4609604"/>
            <a:ext cx="1487472" cy="1967183"/>
          </a:xfrm>
          <a:prstGeom prst="rect">
            <a:avLst/>
          </a:prstGeom>
        </p:spPr>
      </p:pic>
      <p:pic>
        <p:nvPicPr>
          <p:cNvPr id="8" name="Picture 7"/>
          <p:cNvPicPr>
            <a:picLocks noChangeAspect="1"/>
          </p:cNvPicPr>
          <p:nvPr/>
        </p:nvPicPr>
        <p:blipFill>
          <a:blip r:embed="rId4"/>
          <a:stretch>
            <a:fillRect/>
          </a:stretch>
        </p:blipFill>
        <p:spPr>
          <a:xfrm>
            <a:off x="3707904" y="3351173"/>
            <a:ext cx="4923218" cy="3256570"/>
          </a:xfrm>
          <a:prstGeom prst="rect">
            <a:avLst/>
          </a:prstGeom>
        </p:spPr>
      </p:pic>
      <p:pic>
        <p:nvPicPr>
          <p:cNvPr id="5" name="Picture 4"/>
          <p:cNvPicPr>
            <a:picLocks noChangeAspect="1"/>
          </p:cNvPicPr>
          <p:nvPr/>
        </p:nvPicPr>
        <p:blipFill>
          <a:blip r:embed="rId5"/>
          <a:stretch>
            <a:fillRect/>
          </a:stretch>
        </p:blipFill>
        <p:spPr>
          <a:xfrm>
            <a:off x="1691680" y="3282010"/>
            <a:ext cx="1686710" cy="1293324"/>
          </a:xfrm>
          <a:prstGeom prst="rect">
            <a:avLst/>
          </a:prstGeom>
        </p:spPr>
      </p:pic>
    </p:spTree>
    <p:extLst>
      <p:ext uri="{BB962C8B-B14F-4D97-AF65-F5344CB8AC3E}">
        <p14:creationId xmlns:p14="http://schemas.microsoft.com/office/powerpoint/2010/main" val="37881905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579862" y="404664"/>
            <a:ext cx="6170874" cy="3454575"/>
            <a:chOff x="1331640" y="1196752"/>
            <a:chExt cx="6170874" cy="3454575"/>
          </a:xfrm>
        </p:grpSpPr>
        <p:pic>
          <p:nvPicPr>
            <p:cNvPr id="16" name="Picture 15"/>
            <p:cNvPicPr>
              <a:picLocks noChangeAspect="1"/>
            </p:cNvPicPr>
            <p:nvPr/>
          </p:nvPicPr>
          <p:blipFill>
            <a:blip r:embed="rId3"/>
            <a:stretch>
              <a:fillRect/>
            </a:stretch>
          </p:blipFill>
          <p:spPr>
            <a:xfrm>
              <a:off x="1331640" y="1196752"/>
              <a:ext cx="6170874" cy="3454575"/>
            </a:xfrm>
            <a:prstGeom prst="rect">
              <a:avLst/>
            </a:prstGeom>
          </p:spPr>
        </p:pic>
        <p:sp>
          <p:nvSpPr>
            <p:cNvPr id="5" name="Rectangle 4"/>
            <p:cNvSpPr/>
            <p:nvPr/>
          </p:nvSpPr>
          <p:spPr>
            <a:xfrm>
              <a:off x="1691680" y="1772816"/>
              <a:ext cx="1296144" cy="882382"/>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100" b="1" dirty="0" smtClean="0">
                  <a:solidFill>
                    <a:schemeClr val="tx2"/>
                  </a:solidFill>
                </a:rPr>
                <a:t>Stjórnkerfi</a:t>
              </a:r>
            </a:p>
            <a:p>
              <a:pPr algn="ctr"/>
              <a:r>
                <a:rPr lang="is-IS" sz="900" dirty="0" smtClean="0">
                  <a:solidFill>
                    <a:schemeClr val="tx2"/>
                  </a:solidFill>
                </a:rPr>
                <a:t>Vinnulag, aðgerðir og viðbrögð heilbrigðisstofnana</a:t>
              </a:r>
            </a:p>
            <a:p>
              <a:pPr algn="ctr"/>
              <a:endParaRPr lang="en-GB" sz="900" dirty="0">
                <a:solidFill>
                  <a:schemeClr val="tx2"/>
                </a:solidFill>
              </a:endParaRPr>
            </a:p>
          </p:txBody>
        </p:sp>
        <p:sp>
          <p:nvSpPr>
            <p:cNvPr id="6" name="Rectangle 5"/>
            <p:cNvSpPr/>
            <p:nvPr/>
          </p:nvSpPr>
          <p:spPr>
            <a:xfrm>
              <a:off x="1587473" y="1255420"/>
              <a:ext cx="5760641" cy="373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is-IS" sz="1600" b="1" dirty="0" smtClean="0">
                  <a:effectLst/>
                  <a:ea typeface="Calibri" panose="020F0502020204030204" pitchFamily="34" charset="0"/>
                  <a:cs typeface="Times New Roman" panose="02020603050405020304" pitchFamily="18" charset="0"/>
                </a:rPr>
                <a:t>GÆÐAUPPGJÖR</a:t>
              </a:r>
              <a:endParaRPr lang="en-GB" sz="1100" dirty="0">
                <a:effectLst/>
                <a:ea typeface="Calibri" panose="020F0502020204030204" pitchFamily="34" charset="0"/>
                <a:cs typeface="Times New Roman" panose="02020603050405020304" pitchFamily="18" charset="0"/>
              </a:endParaRPr>
            </a:p>
          </p:txBody>
        </p:sp>
      </p:grpSp>
      <p:sp>
        <p:nvSpPr>
          <p:cNvPr id="7" name="Rectangle 6"/>
          <p:cNvSpPr/>
          <p:nvPr/>
        </p:nvSpPr>
        <p:spPr>
          <a:xfrm>
            <a:off x="4139952" y="2708920"/>
            <a:ext cx="1296144" cy="2160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392242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167731" y="0"/>
            <a:ext cx="6322219" cy="5815013"/>
          </a:xfrm>
          <a:prstGeom prst="rect">
            <a:avLst/>
          </a:prstGeom>
        </p:spPr>
      </p:pic>
      <p:sp>
        <p:nvSpPr>
          <p:cNvPr id="4" name="TextBox 3"/>
          <p:cNvSpPr txBox="1"/>
          <p:nvPr/>
        </p:nvSpPr>
        <p:spPr>
          <a:xfrm>
            <a:off x="2967487" y="5815013"/>
            <a:ext cx="3321294" cy="307777"/>
          </a:xfrm>
          <a:prstGeom prst="rect">
            <a:avLst/>
          </a:prstGeom>
          <a:solidFill>
            <a:schemeClr val="accent1"/>
          </a:solidFill>
        </p:spPr>
        <p:txBody>
          <a:bodyPr wrap="none" rtlCol="0">
            <a:spAutoFit/>
          </a:bodyPr>
          <a:lstStyle/>
          <a:p>
            <a:r>
              <a:rPr lang="is-IS" sz="1400" dirty="0" smtClean="0">
                <a:solidFill>
                  <a:schemeClr val="bg1"/>
                </a:solidFill>
              </a:rPr>
              <a:t>LYKILÞÆTTIR ÁÆTLUNAR UM GÆÐAÞRÓUN</a:t>
            </a:r>
            <a:endParaRPr lang="en-GB" sz="1400" dirty="0">
              <a:solidFill>
                <a:schemeClr val="bg1"/>
              </a:solidFill>
            </a:endParaRPr>
          </a:p>
        </p:txBody>
      </p:sp>
      <p:sp>
        <p:nvSpPr>
          <p:cNvPr id="5" name="TextBox 4"/>
          <p:cNvSpPr txBox="1"/>
          <p:nvPr/>
        </p:nvSpPr>
        <p:spPr>
          <a:xfrm>
            <a:off x="1509623" y="6297283"/>
            <a:ext cx="1007520" cy="276999"/>
          </a:xfrm>
          <a:prstGeom prst="rect">
            <a:avLst/>
          </a:prstGeom>
          <a:solidFill>
            <a:schemeClr val="accent1"/>
          </a:solidFill>
        </p:spPr>
        <p:txBody>
          <a:bodyPr wrap="none" rtlCol="0">
            <a:spAutoFit/>
          </a:bodyPr>
          <a:lstStyle/>
          <a:p>
            <a:r>
              <a:rPr lang="is-IS" sz="1200" dirty="0" smtClean="0">
                <a:solidFill>
                  <a:schemeClr val="bg1"/>
                </a:solidFill>
              </a:rPr>
              <a:t>STJÓRNKERFI</a:t>
            </a:r>
            <a:endParaRPr lang="en-GB" sz="1200" dirty="0">
              <a:solidFill>
                <a:schemeClr val="bg1"/>
              </a:solidFill>
            </a:endParaRPr>
          </a:p>
        </p:txBody>
      </p:sp>
      <p:sp>
        <p:nvSpPr>
          <p:cNvPr id="6" name="TextBox 5"/>
          <p:cNvSpPr txBox="1"/>
          <p:nvPr/>
        </p:nvSpPr>
        <p:spPr>
          <a:xfrm>
            <a:off x="2967487" y="6294509"/>
            <a:ext cx="943272" cy="276999"/>
          </a:xfrm>
          <a:prstGeom prst="rect">
            <a:avLst/>
          </a:prstGeom>
          <a:solidFill>
            <a:schemeClr val="accent1"/>
          </a:solidFill>
        </p:spPr>
        <p:txBody>
          <a:bodyPr wrap="none" rtlCol="0">
            <a:spAutoFit/>
          </a:bodyPr>
          <a:lstStyle/>
          <a:p>
            <a:r>
              <a:rPr lang="is-IS" sz="1200" dirty="0" smtClean="0">
                <a:solidFill>
                  <a:schemeClr val="bg1"/>
                </a:solidFill>
              </a:rPr>
              <a:t>GÆÐAVÍSAR</a:t>
            </a:r>
            <a:endParaRPr lang="en-GB" sz="1200" dirty="0">
              <a:solidFill>
                <a:schemeClr val="bg1"/>
              </a:solidFill>
            </a:endParaRPr>
          </a:p>
        </p:txBody>
      </p:sp>
      <p:sp>
        <p:nvSpPr>
          <p:cNvPr id="7" name="TextBox 6"/>
          <p:cNvSpPr txBox="1"/>
          <p:nvPr/>
        </p:nvSpPr>
        <p:spPr>
          <a:xfrm>
            <a:off x="4344837" y="6317519"/>
            <a:ext cx="1291507" cy="276999"/>
          </a:xfrm>
          <a:prstGeom prst="rect">
            <a:avLst/>
          </a:prstGeom>
          <a:solidFill>
            <a:schemeClr val="accent1"/>
          </a:solidFill>
        </p:spPr>
        <p:txBody>
          <a:bodyPr wrap="none" rtlCol="0">
            <a:spAutoFit/>
          </a:bodyPr>
          <a:lstStyle/>
          <a:p>
            <a:r>
              <a:rPr lang="is-IS" sz="1200" dirty="0" smtClean="0">
                <a:solidFill>
                  <a:schemeClr val="bg1"/>
                </a:solidFill>
              </a:rPr>
              <a:t>ATVIKASKRÁNING</a:t>
            </a:r>
            <a:endParaRPr lang="en-GB" sz="1200" dirty="0">
              <a:solidFill>
                <a:schemeClr val="bg1"/>
              </a:solidFill>
            </a:endParaRPr>
          </a:p>
        </p:txBody>
      </p:sp>
      <p:sp>
        <p:nvSpPr>
          <p:cNvPr id="8" name="TextBox 7"/>
          <p:cNvSpPr txBox="1"/>
          <p:nvPr/>
        </p:nvSpPr>
        <p:spPr>
          <a:xfrm>
            <a:off x="5975228" y="6300267"/>
            <a:ext cx="1539780" cy="276999"/>
          </a:xfrm>
          <a:prstGeom prst="rect">
            <a:avLst/>
          </a:prstGeom>
          <a:solidFill>
            <a:schemeClr val="accent1"/>
          </a:solidFill>
        </p:spPr>
        <p:txBody>
          <a:bodyPr wrap="none" rtlCol="0">
            <a:spAutoFit/>
          </a:bodyPr>
          <a:lstStyle/>
          <a:p>
            <a:r>
              <a:rPr lang="is-IS" sz="1200" dirty="0" smtClean="0">
                <a:solidFill>
                  <a:schemeClr val="bg1"/>
                </a:solidFill>
              </a:rPr>
              <a:t>ÞJÓNUSTUKANNANIR</a:t>
            </a:r>
            <a:endParaRPr lang="en-GB" sz="1200" dirty="0">
              <a:solidFill>
                <a:schemeClr val="bg1"/>
              </a:solidFill>
            </a:endParaRPr>
          </a:p>
        </p:txBody>
      </p:sp>
      <p:sp>
        <p:nvSpPr>
          <p:cNvPr id="11" name="Right Brace 10"/>
          <p:cNvSpPr/>
          <p:nvPr/>
        </p:nvSpPr>
        <p:spPr>
          <a:xfrm rot="16200000">
            <a:off x="4327992" y="3813384"/>
            <a:ext cx="194727" cy="4813541"/>
          </a:xfrm>
          <a:prstGeom prst="rightBrace">
            <a:avLst/>
          </a:prstGeom>
          <a:ln w="19050"/>
        </p:spPr>
        <p:style>
          <a:lnRef idx="1">
            <a:schemeClr val="accent5"/>
          </a:lnRef>
          <a:fillRef idx="0">
            <a:schemeClr val="accent5"/>
          </a:fillRef>
          <a:effectRef idx="0">
            <a:schemeClr val="accent5"/>
          </a:effectRef>
          <a:fontRef idx="minor">
            <a:schemeClr val="tx1"/>
          </a:fontRef>
        </p:style>
        <p:txBody>
          <a:bodyPr rtlCol="0" anchor="ctr"/>
          <a:lstStyle/>
          <a:p>
            <a:pPr algn="ctr"/>
            <a:endParaRPr lang="en-GB"/>
          </a:p>
        </p:txBody>
      </p:sp>
      <p:sp>
        <p:nvSpPr>
          <p:cNvPr id="3" name="Rectangle 2"/>
          <p:cNvSpPr/>
          <p:nvPr/>
        </p:nvSpPr>
        <p:spPr>
          <a:xfrm rot="18541310">
            <a:off x="-1091466" y="2077375"/>
            <a:ext cx="6200865" cy="830997"/>
          </a:xfrm>
          <a:prstGeom prst="rect">
            <a:avLst/>
          </a:prstGeom>
          <a:noFill/>
        </p:spPr>
        <p:txBody>
          <a:bodyPr wrap="none" lIns="91440" tIns="45720" rIns="91440" bIns="45720">
            <a:spAutoFit/>
          </a:bodyPr>
          <a:lstStyle/>
          <a:p>
            <a:pPr algn="ctr"/>
            <a:r>
              <a:rPr lang="en-US" sz="4800" b="1" cap="none" spc="0" dirty="0" err="1" smtClean="0">
                <a:ln w="22225">
                  <a:solidFill>
                    <a:schemeClr val="accent2"/>
                  </a:solidFill>
                  <a:prstDash val="solid"/>
                </a:ln>
                <a:solidFill>
                  <a:schemeClr val="accent2">
                    <a:lumMod val="40000"/>
                    <a:lumOff val="60000"/>
                  </a:schemeClr>
                </a:solidFill>
                <a:effectLst/>
              </a:rPr>
              <a:t>Hugmynd</a:t>
            </a:r>
            <a:r>
              <a:rPr lang="en-US" sz="4800" b="1" cap="none" spc="0" dirty="0" smtClean="0">
                <a:ln w="22225">
                  <a:solidFill>
                    <a:schemeClr val="accent2"/>
                  </a:solidFill>
                  <a:prstDash val="solid"/>
                </a:ln>
                <a:solidFill>
                  <a:schemeClr val="accent2">
                    <a:lumMod val="40000"/>
                    <a:lumOff val="60000"/>
                  </a:schemeClr>
                </a:solidFill>
                <a:effectLst/>
              </a:rPr>
              <a:t> </a:t>
            </a:r>
            <a:r>
              <a:rPr lang="en-US" sz="4800" b="1" cap="none" spc="0" dirty="0" err="1" smtClean="0">
                <a:ln w="22225">
                  <a:solidFill>
                    <a:schemeClr val="accent2"/>
                  </a:solidFill>
                  <a:prstDash val="solid"/>
                </a:ln>
                <a:solidFill>
                  <a:schemeClr val="accent2">
                    <a:lumMod val="40000"/>
                    <a:lumOff val="60000"/>
                  </a:schemeClr>
                </a:solidFill>
                <a:effectLst/>
              </a:rPr>
              <a:t>að</a:t>
            </a:r>
            <a:r>
              <a:rPr lang="en-US" sz="4800" b="1" cap="none" spc="0" dirty="0" smtClean="0">
                <a:ln w="22225">
                  <a:solidFill>
                    <a:schemeClr val="accent2"/>
                  </a:solidFill>
                  <a:prstDash val="solid"/>
                </a:ln>
                <a:solidFill>
                  <a:schemeClr val="accent2">
                    <a:lumMod val="40000"/>
                    <a:lumOff val="60000"/>
                  </a:schemeClr>
                </a:solidFill>
                <a:effectLst/>
              </a:rPr>
              <a:t> </a:t>
            </a:r>
            <a:r>
              <a:rPr lang="en-US" sz="4800" b="1" cap="none" spc="0" dirty="0" err="1" smtClean="0">
                <a:ln w="22225">
                  <a:solidFill>
                    <a:schemeClr val="accent2"/>
                  </a:solidFill>
                  <a:prstDash val="solid"/>
                </a:ln>
                <a:solidFill>
                  <a:schemeClr val="accent2">
                    <a:lumMod val="40000"/>
                    <a:lumOff val="60000"/>
                  </a:schemeClr>
                </a:solidFill>
                <a:effectLst/>
              </a:rPr>
              <a:t>heimasíðu</a:t>
            </a:r>
            <a:endParaRPr lang="en-US" sz="4800" b="1" cap="none" spc="0" dirty="0">
              <a:ln w="22225">
                <a:solidFill>
                  <a:schemeClr val="accent2"/>
                </a:solidFill>
                <a:prstDash val="solid"/>
              </a:ln>
              <a:solidFill>
                <a:schemeClr val="accent2">
                  <a:lumMod val="40000"/>
                  <a:lumOff val="60000"/>
                </a:schemeClr>
              </a:solidFill>
              <a:effectLst/>
            </a:endParaRPr>
          </a:p>
        </p:txBody>
      </p:sp>
      <p:sp>
        <p:nvSpPr>
          <p:cNvPr id="9" name="TextBox 8"/>
          <p:cNvSpPr txBox="1"/>
          <p:nvPr/>
        </p:nvSpPr>
        <p:spPr>
          <a:xfrm>
            <a:off x="2850197" y="2947476"/>
            <a:ext cx="2989280" cy="2585323"/>
          </a:xfrm>
          <a:prstGeom prst="rect">
            <a:avLst/>
          </a:prstGeom>
          <a:solidFill>
            <a:schemeClr val="bg1"/>
          </a:solidFill>
        </p:spPr>
        <p:txBody>
          <a:bodyPr wrap="none" rtlCol="0">
            <a:spAutoFit/>
          </a:bodyPr>
          <a:lstStyle/>
          <a:p>
            <a:r>
              <a:rPr lang="is-IS" dirty="0">
                <a:solidFill>
                  <a:schemeClr val="accent1">
                    <a:lumMod val="50000"/>
                  </a:schemeClr>
                </a:solidFill>
              </a:rPr>
              <a:t>Örugg</a:t>
            </a:r>
          </a:p>
          <a:p>
            <a:r>
              <a:rPr lang="is-IS" dirty="0">
                <a:solidFill>
                  <a:schemeClr val="accent1">
                    <a:lumMod val="50000"/>
                  </a:schemeClr>
                </a:solidFill>
              </a:rPr>
              <a:t>Árangursrík</a:t>
            </a:r>
          </a:p>
          <a:p>
            <a:r>
              <a:rPr lang="is-IS" dirty="0">
                <a:solidFill>
                  <a:schemeClr val="accent1">
                    <a:lumMod val="50000"/>
                  </a:schemeClr>
                </a:solidFill>
              </a:rPr>
              <a:t>Rétt tímasett</a:t>
            </a:r>
          </a:p>
          <a:p>
            <a:r>
              <a:rPr lang="is-IS" dirty="0">
                <a:solidFill>
                  <a:schemeClr val="accent1">
                    <a:lumMod val="50000"/>
                  </a:schemeClr>
                </a:solidFill>
              </a:rPr>
              <a:t>Skilvirk</a:t>
            </a:r>
          </a:p>
          <a:p>
            <a:r>
              <a:rPr lang="is-IS" dirty="0">
                <a:solidFill>
                  <a:schemeClr val="accent1">
                    <a:lumMod val="50000"/>
                  </a:schemeClr>
                </a:solidFill>
              </a:rPr>
              <a:t>Samfelld</a:t>
            </a:r>
          </a:p>
          <a:p>
            <a:r>
              <a:rPr lang="is-IS" dirty="0">
                <a:solidFill>
                  <a:schemeClr val="accent1">
                    <a:lumMod val="50000"/>
                  </a:schemeClr>
                </a:solidFill>
              </a:rPr>
              <a:t>Byggð á gagnreyndri þekkingu</a:t>
            </a:r>
          </a:p>
          <a:p>
            <a:r>
              <a:rPr lang="is-IS" dirty="0">
                <a:solidFill>
                  <a:schemeClr val="accent1">
                    <a:lumMod val="50000"/>
                  </a:schemeClr>
                </a:solidFill>
              </a:rPr>
              <a:t>Byggð á jafnræði</a:t>
            </a:r>
          </a:p>
          <a:p>
            <a:r>
              <a:rPr lang="is-IS" dirty="0">
                <a:solidFill>
                  <a:schemeClr val="accent1">
                    <a:lumMod val="50000"/>
                  </a:schemeClr>
                </a:solidFill>
              </a:rPr>
              <a:t>Notendamiðuð</a:t>
            </a:r>
          </a:p>
          <a:p>
            <a:endParaRPr lang="en-GB" dirty="0"/>
          </a:p>
        </p:txBody>
      </p:sp>
    </p:spTree>
    <p:extLst>
      <p:ext uri="{BB962C8B-B14F-4D97-AF65-F5344CB8AC3E}">
        <p14:creationId xmlns:p14="http://schemas.microsoft.com/office/powerpoint/2010/main" val="3112594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85004" y="1250830"/>
            <a:ext cx="7712015" cy="1600438"/>
          </a:xfrm>
          <a:prstGeom prst="rect">
            <a:avLst/>
          </a:prstGeom>
          <a:noFill/>
        </p:spPr>
        <p:txBody>
          <a:bodyPr wrap="square" rtlCol="0">
            <a:spAutoFit/>
          </a:bodyPr>
          <a:lstStyle/>
          <a:p>
            <a:pPr algn="just"/>
            <a:r>
              <a:rPr lang="is-IS" sz="1400" dirty="0" smtClean="0"/>
              <a:t>Sérhver heilbrigðisstofnun skal skila árlega gæðauppgjöri sem er birting „ársreikninga“ stofnunar og er ætlað að sýna árangur hennar hvað snertir gæði og öryggi þjónustunnar út frá eftirfarandi skilgreindum viðmiðum:</a:t>
            </a:r>
          </a:p>
          <a:p>
            <a:pPr marL="285750" indent="-285750">
              <a:buFont typeface="Arial" panose="020B0604020202020204" pitchFamily="34" charset="0"/>
              <a:buChar char="•"/>
            </a:pPr>
            <a:r>
              <a:rPr lang="is-IS" sz="1400" dirty="0"/>
              <a:t>Umfangi </a:t>
            </a:r>
            <a:r>
              <a:rPr lang="is-IS" sz="1400" dirty="0" smtClean="0"/>
              <a:t>umbótaverkefna</a:t>
            </a:r>
          </a:p>
          <a:p>
            <a:pPr marL="285750" indent="-285750">
              <a:buFont typeface="Arial" panose="020B0604020202020204" pitchFamily="34" charset="0"/>
              <a:buChar char="•"/>
            </a:pPr>
            <a:r>
              <a:rPr lang="is-IS" sz="1400" dirty="0" smtClean="0"/>
              <a:t>Útkomu gæðavísa</a:t>
            </a:r>
          </a:p>
          <a:p>
            <a:pPr marL="285750" indent="-285750">
              <a:buFont typeface="Arial" panose="020B0604020202020204" pitchFamily="34" charset="0"/>
              <a:buChar char="•"/>
            </a:pPr>
            <a:r>
              <a:rPr lang="is-IS" sz="1400" dirty="0"/>
              <a:t>Niðurstöðum úr </a:t>
            </a:r>
            <a:r>
              <a:rPr lang="is-IS" sz="1400" dirty="0" smtClean="0"/>
              <a:t>atvikaskráningu</a:t>
            </a:r>
          </a:p>
          <a:p>
            <a:pPr marL="285750" indent="-285750">
              <a:buFont typeface="Arial" panose="020B0604020202020204" pitchFamily="34" charset="0"/>
              <a:buChar char="•"/>
            </a:pPr>
            <a:r>
              <a:rPr lang="is-IS" sz="1400" dirty="0" smtClean="0"/>
              <a:t>Útkomu þjónustukannana</a:t>
            </a:r>
          </a:p>
        </p:txBody>
      </p:sp>
      <p:sp>
        <p:nvSpPr>
          <p:cNvPr id="4" name="Rectangle 3"/>
          <p:cNvSpPr/>
          <p:nvPr/>
        </p:nvSpPr>
        <p:spPr>
          <a:xfrm>
            <a:off x="785003" y="679354"/>
            <a:ext cx="7531413" cy="373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is-IS" sz="1600" b="1" dirty="0" smtClean="0">
                <a:effectLst/>
                <a:ea typeface="Calibri" panose="020F0502020204030204" pitchFamily="34" charset="0"/>
                <a:cs typeface="Times New Roman" panose="02020603050405020304" pitchFamily="18" charset="0"/>
              </a:rPr>
              <a:t>GÆÐAUPPGJÖR</a:t>
            </a:r>
            <a:endParaRPr lang="en-GB" sz="1100" dirty="0">
              <a:effectLst/>
              <a:ea typeface="Calibri" panose="020F0502020204030204" pitchFamily="34" charset="0"/>
              <a:cs typeface="Times New Roman" panose="02020603050405020304" pitchFamily="18" charset="0"/>
            </a:endParaRPr>
          </a:p>
        </p:txBody>
      </p:sp>
      <p:grpSp>
        <p:nvGrpSpPr>
          <p:cNvPr id="2" name="Group 1"/>
          <p:cNvGrpSpPr/>
          <p:nvPr/>
        </p:nvGrpSpPr>
        <p:grpSpPr>
          <a:xfrm>
            <a:off x="1404376" y="2941607"/>
            <a:ext cx="6170874" cy="3454575"/>
            <a:chOff x="1404376" y="2941607"/>
            <a:chExt cx="6170874" cy="3454575"/>
          </a:xfrm>
        </p:grpSpPr>
        <p:pic>
          <p:nvPicPr>
            <p:cNvPr id="16" name="Picture 15"/>
            <p:cNvPicPr>
              <a:picLocks noChangeAspect="1"/>
            </p:cNvPicPr>
            <p:nvPr/>
          </p:nvPicPr>
          <p:blipFill>
            <a:blip r:embed="rId3"/>
            <a:stretch>
              <a:fillRect/>
            </a:stretch>
          </p:blipFill>
          <p:spPr>
            <a:xfrm>
              <a:off x="1404376" y="2941607"/>
              <a:ext cx="6170874" cy="3454575"/>
            </a:xfrm>
            <a:prstGeom prst="rect">
              <a:avLst/>
            </a:prstGeom>
          </p:spPr>
        </p:pic>
        <p:sp>
          <p:nvSpPr>
            <p:cNvPr id="5" name="Rectangle 4"/>
            <p:cNvSpPr/>
            <p:nvPr/>
          </p:nvSpPr>
          <p:spPr>
            <a:xfrm>
              <a:off x="1763688" y="3554730"/>
              <a:ext cx="1296144" cy="882382"/>
            </a:xfrm>
            <a:prstGeom prst="rect">
              <a:avLst/>
            </a:prstGeom>
            <a:solidFill>
              <a:schemeClr val="bg1"/>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100" b="1" dirty="0" smtClean="0">
                  <a:solidFill>
                    <a:schemeClr val="tx2"/>
                  </a:solidFill>
                </a:rPr>
                <a:t>Stjórnkerfi</a:t>
              </a:r>
            </a:p>
            <a:p>
              <a:pPr algn="ctr"/>
              <a:r>
                <a:rPr lang="is-IS" sz="900" dirty="0" smtClean="0">
                  <a:solidFill>
                    <a:schemeClr val="tx2"/>
                  </a:solidFill>
                </a:rPr>
                <a:t>Vinnulag, aðgerðir og viðbrögð heilbrigðisstofnana</a:t>
              </a:r>
            </a:p>
            <a:p>
              <a:pPr algn="ctr"/>
              <a:endParaRPr lang="en-GB" sz="900" dirty="0">
                <a:solidFill>
                  <a:schemeClr val="tx2"/>
                </a:solidFill>
              </a:endParaRPr>
            </a:p>
          </p:txBody>
        </p:sp>
      </p:grpSp>
    </p:spTree>
    <p:extLst>
      <p:ext uri="{BB962C8B-B14F-4D97-AF65-F5344CB8AC3E}">
        <p14:creationId xmlns:p14="http://schemas.microsoft.com/office/powerpoint/2010/main" val="9294958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187625" y="1109566"/>
            <a:ext cx="3528392" cy="3600986"/>
          </a:xfrm>
          <a:prstGeom prst="rect">
            <a:avLst/>
          </a:prstGeom>
          <a:noFill/>
        </p:spPr>
        <p:txBody>
          <a:bodyPr wrap="square" rtlCol="0">
            <a:spAutoFit/>
          </a:bodyPr>
          <a:lstStyle/>
          <a:p>
            <a:pPr algn="just"/>
            <a:endParaRPr lang="is-IS" sz="1200" dirty="0" smtClean="0"/>
          </a:p>
          <a:p>
            <a:pPr algn="just"/>
            <a:endParaRPr lang="is-IS" sz="1200" dirty="0"/>
          </a:p>
          <a:p>
            <a:pPr algn="just"/>
            <a:r>
              <a:rPr lang="is-IS" sz="1200" dirty="0" smtClean="0"/>
              <a:t>Tilgangurinn </a:t>
            </a:r>
            <a:r>
              <a:rPr lang="is-IS" sz="1200" dirty="0"/>
              <a:t>með áætlun um gæðaþróun er að stuðla að </a:t>
            </a:r>
            <a:r>
              <a:rPr lang="is-IS" sz="1200" dirty="0" smtClean="0"/>
              <a:t>faglegri heilbrigðisþjónustu</a:t>
            </a:r>
            <a:r>
              <a:rPr lang="is-IS" sz="1200" dirty="0"/>
              <a:t> </a:t>
            </a:r>
            <a:r>
              <a:rPr lang="is-IS" sz="1200" dirty="0" smtClean="0"/>
              <a:t>og </a:t>
            </a:r>
            <a:r>
              <a:rPr lang="is-IS" sz="1200" dirty="0"/>
              <a:t>stöðugu </a:t>
            </a:r>
            <a:r>
              <a:rPr lang="is-IS" sz="1200" dirty="0" smtClean="0"/>
              <a:t>umbótastarfi. Sérhver stofnun skal birta upplýsingar um hvernig </a:t>
            </a:r>
            <a:r>
              <a:rPr lang="is-IS" sz="1200" dirty="0"/>
              <a:t>áætlun um gæðaþróun er fylgt </a:t>
            </a:r>
            <a:r>
              <a:rPr lang="is-IS" sz="1200" dirty="0" smtClean="0"/>
              <a:t>eftir. Skráninguna </a:t>
            </a:r>
            <a:r>
              <a:rPr lang="is-IS" sz="1200" dirty="0"/>
              <a:t>skal uppfæra þannig hún lýsi stöðunni à hverjum tíma og skal ávallt vera öllum aðgengileg.</a:t>
            </a:r>
            <a:endParaRPr lang="en-GB" sz="1200" dirty="0"/>
          </a:p>
          <a:p>
            <a:pPr algn="just"/>
            <a:endParaRPr lang="en-GB" sz="1200" dirty="0"/>
          </a:p>
          <a:p>
            <a:pPr algn="just"/>
            <a:r>
              <a:rPr lang="is-IS" sz="1200" b="1" dirty="0">
                <a:solidFill>
                  <a:schemeClr val="accent1">
                    <a:lumMod val="75000"/>
                  </a:schemeClr>
                </a:solidFill>
              </a:rPr>
              <a:t>Skilgreining</a:t>
            </a:r>
            <a:endParaRPr lang="en-GB" sz="1200" dirty="0">
              <a:solidFill>
                <a:schemeClr val="accent1">
                  <a:lumMod val="75000"/>
                </a:schemeClr>
              </a:solidFill>
            </a:endParaRPr>
          </a:p>
          <a:p>
            <a:pPr algn="just"/>
            <a:r>
              <a:rPr lang="is-IS" sz="1200" dirty="0"/>
              <a:t>Í þessari áætlun um gæðaþróun þegar talað er um </a:t>
            </a:r>
            <a:r>
              <a:rPr lang="is-IS" sz="1200" dirty="0" smtClean="0"/>
              <a:t>stjórnkerfi </a:t>
            </a:r>
            <a:r>
              <a:rPr lang="is-IS" sz="1200" dirty="0"/>
              <a:t>er átt við þá þætti starfseminnar sem taka til þess hvernig starfsemin er </a:t>
            </a:r>
            <a:r>
              <a:rPr lang="is-IS" sz="1200" b="1" u="sng" dirty="0">
                <a:solidFill>
                  <a:schemeClr val="accent1">
                    <a:lumMod val="75000"/>
                  </a:schemeClr>
                </a:solidFill>
              </a:rPr>
              <a:t>skipulögð</a:t>
            </a:r>
            <a:r>
              <a:rPr lang="is-IS" sz="1200" dirty="0"/>
              <a:t>, </a:t>
            </a:r>
            <a:r>
              <a:rPr lang="is-IS" sz="1200" b="1" u="sng" dirty="0">
                <a:solidFill>
                  <a:schemeClr val="accent1">
                    <a:lumMod val="75000"/>
                  </a:schemeClr>
                </a:solidFill>
              </a:rPr>
              <a:t>framkvæmd</a:t>
            </a:r>
            <a:r>
              <a:rPr lang="is-IS" sz="1200" dirty="0"/>
              <a:t>, </a:t>
            </a:r>
            <a:r>
              <a:rPr lang="is-IS" sz="1200" b="1" u="sng" dirty="0">
                <a:solidFill>
                  <a:schemeClr val="accent1">
                    <a:lumMod val="75000"/>
                  </a:schemeClr>
                </a:solidFill>
              </a:rPr>
              <a:t>metin</a:t>
            </a:r>
            <a:r>
              <a:rPr lang="is-IS" sz="1200" dirty="0"/>
              <a:t>  og hvernig </a:t>
            </a:r>
            <a:r>
              <a:rPr lang="is-IS" sz="1200" b="1" u="sng" dirty="0">
                <a:solidFill>
                  <a:schemeClr val="accent1">
                    <a:lumMod val="75000"/>
                  </a:schemeClr>
                </a:solidFill>
              </a:rPr>
              <a:t>gerðar eru umbætur</a:t>
            </a:r>
            <a:r>
              <a:rPr lang="is-IS" sz="1200" dirty="0">
                <a:solidFill>
                  <a:schemeClr val="accent1">
                    <a:lumMod val="75000"/>
                  </a:schemeClr>
                </a:solidFill>
              </a:rPr>
              <a:t> </a:t>
            </a:r>
            <a:r>
              <a:rPr lang="is-IS" sz="1200" dirty="0"/>
              <a:t>á starfseminni þegar þess þarf með. </a:t>
            </a:r>
            <a:endParaRPr lang="en-GB" sz="1200" dirty="0"/>
          </a:p>
          <a:p>
            <a:pPr algn="just"/>
            <a:r>
              <a:rPr lang="is-IS" sz="1200" dirty="0"/>
              <a:t> </a:t>
            </a:r>
            <a:endParaRPr lang="en-GB" sz="1200" dirty="0"/>
          </a:p>
          <a:p>
            <a:pPr algn="just"/>
            <a:r>
              <a:rPr lang="is-IS" sz="1200" dirty="0"/>
              <a:t>Stuðst er við aðferðafræði gæðahrings Demings (e.PDSA;Plan-Do-Study-Act):</a:t>
            </a:r>
            <a:endParaRPr lang="en-GB" sz="1200" dirty="0"/>
          </a:p>
          <a:p>
            <a:pPr algn="just"/>
            <a:endParaRPr lang="en-GB" sz="1200" dirty="0"/>
          </a:p>
        </p:txBody>
      </p:sp>
      <p:sp>
        <p:nvSpPr>
          <p:cNvPr id="10" name="Rectangle 9"/>
          <p:cNvSpPr/>
          <p:nvPr/>
        </p:nvSpPr>
        <p:spPr>
          <a:xfrm>
            <a:off x="1295737" y="566866"/>
            <a:ext cx="3420280" cy="50730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s-IS" sz="1600" b="1" dirty="0">
                <a:solidFill>
                  <a:schemeClr val="tx2"/>
                </a:solidFill>
              </a:rPr>
              <a:t>STJÓRNKERFI</a:t>
            </a:r>
          </a:p>
          <a:p>
            <a:pPr algn="ctr"/>
            <a:r>
              <a:rPr lang="is-IS" sz="1600" b="1" dirty="0">
                <a:solidFill>
                  <a:schemeClr val="tx2"/>
                </a:solidFill>
              </a:rPr>
              <a:t>VINNULAG, AÐGERÐIR OG VIÐBRÖGÐ</a:t>
            </a:r>
            <a:endParaRPr lang="en-GB" sz="1600" b="1" dirty="0">
              <a:solidFill>
                <a:schemeClr val="tx2"/>
              </a:solidFill>
            </a:endParaRPr>
          </a:p>
        </p:txBody>
      </p:sp>
      <p:pic>
        <p:nvPicPr>
          <p:cNvPr id="2" name="Picture 1"/>
          <p:cNvPicPr>
            <a:picLocks noChangeAspect="1"/>
          </p:cNvPicPr>
          <p:nvPr/>
        </p:nvPicPr>
        <p:blipFill>
          <a:blip r:embed="rId3"/>
          <a:stretch>
            <a:fillRect/>
          </a:stretch>
        </p:blipFill>
        <p:spPr>
          <a:xfrm>
            <a:off x="4777906" y="1412776"/>
            <a:ext cx="4183635" cy="2664296"/>
          </a:xfrm>
          <a:prstGeom prst="rect">
            <a:avLst/>
          </a:prstGeom>
        </p:spPr>
      </p:pic>
    </p:spTree>
    <p:extLst>
      <p:ext uri="{BB962C8B-B14F-4D97-AF65-F5344CB8AC3E}">
        <p14:creationId xmlns:p14="http://schemas.microsoft.com/office/powerpoint/2010/main" val="27748034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55576" y="548680"/>
            <a:ext cx="3551129" cy="3851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s-IS" sz="1600" b="1" dirty="0">
                <a:solidFill>
                  <a:schemeClr val="tx2"/>
                </a:solidFill>
              </a:rPr>
              <a:t>Skipulag starfseminnar</a:t>
            </a:r>
            <a:endParaRPr lang="en-GB" sz="1600" b="1" dirty="0">
              <a:solidFill>
                <a:schemeClr val="tx2"/>
              </a:solidFill>
            </a:endParaRPr>
          </a:p>
        </p:txBody>
      </p:sp>
      <p:sp>
        <p:nvSpPr>
          <p:cNvPr id="4" name="TextBox 3"/>
          <p:cNvSpPr txBox="1"/>
          <p:nvPr/>
        </p:nvSpPr>
        <p:spPr>
          <a:xfrm>
            <a:off x="755576" y="1340768"/>
            <a:ext cx="3600400" cy="5078313"/>
          </a:xfrm>
          <a:prstGeom prst="rect">
            <a:avLst/>
          </a:prstGeom>
          <a:noFill/>
        </p:spPr>
        <p:txBody>
          <a:bodyPr wrap="square" rtlCol="0">
            <a:spAutoFit/>
          </a:bodyPr>
          <a:lstStyle/>
          <a:p>
            <a:pPr algn="just"/>
            <a:r>
              <a:rPr lang="is-IS" sz="1200" b="1" dirty="0">
                <a:solidFill>
                  <a:schemeClr val="accent1">
                    <a:lumMod val="75000"/>
                  </a:schemeClr>
                </a:solidFill>
              </a:rPr>
              <a:t>Skipulagning starfsemi stofnunar felur í sér eftirfarandi:</a:t>
            </a:r>
          </a:p>
          <a:p>
            <a:pPr algn="just"/>
            <a:endParaRPr lang="en-GB" sz="1200" b="1" dirty="0">
              <a:solidFill>
                <a:schemeClr val="accent1">
                  <a:lumMod val="75000"/>
                </a:schemeClr>
              </a:solidFill>
            </a:endParaRPr>
          </a:p>
          <a:p>
            <a:pPr marL="171450" indent="-171450" algn="just">
              <a:buFont typeface="+mj-lt"/>
              <a:buAutoNum type="alphaLcParenR"/>
            </a:pPr>
            <a:r>
              <a:rPr lang="is-IS" sz="1200" dirty="0"/>
              <a:t>Hafa yfirlit yfir </a:t>
            </a:r>
            <a:r>
              <a:rPr lang="is-IS" sz="1200" dirty="0" smtClean="0"/>
              <a:t>markmið, verkefni, verkferla </a:t>
            </a:r>
            <a:r>
              <a:rPr lang="is-IS" sz="1200" dirty="0"/>
              <a:t>og </a:t>
            </a:r>
            <a:r>
              <a:rPr lang="is-IS" sz="1200" dirty="0" smtClean="0"/>
              <a:t>skipulag </a:t>
            </a:r>
            <a:r>
              <a:rPr lang="is-IS" sz="1200" dirty="0"/>
              <a:t>stofnunar. Það skal vera skýrt hvernig ábyrgð, verkefnum og valdi er skipt og hvernig </a:t>
            </a:r>
            <a:r>
              <a:rPr lang="is-IS" sz="1200" dirty="0" smtClean="0"/>
              <a:t>unnið </a:t>
            </a:r>
            <a:r>
              <a:rPr lang="is-IS" sz="1200" dirty="0"/>
              <a:t>skal kerfisbundið að </a:t>
            </a:r>
            <a:r>
              <a:rPr lang="is-IS" sz="1200" dirty="0" smtClean="0"/>
              <a:t>umbótum. </a:t>
            </a:r>
          </a:p>
          <a:p>
            <a:pPr marL="171450" indent="-171450" algn="just">
              <a:buFont typeface="+mj-lt"/>
              <a:buAutoNum type="alphaLcParenR"/>
            </a:pPr>
            <a:r>
              <a:rPr lang="is-IS" sz="1200" dirty="0" smtClean="0"/>
              <a:t>Hafa </a:t>
            </a:r>
            <a:r>
              <a:rPr lang="is-IS" sz="1200" dirty="0"/>
              <a:t>yfirlit yfir </a:t>
            </a:r>
            <a:r>
              <a:rPr lang="is-IS" sz="1200" dirty="0" smtClean="0"/>
              <a:t>reglugerðir</a:t>
            </a:r>
            <a:r>
              <a:rPr lang="is-IS" sz="1200" dirty="0"/>
              <a:t>, fyrirmæli og leiðbeiningar og </a:t>
            </a:r>
            <a:r>
              <a:rPr lang="is-IS" sz="1200" dirty="0" smtClean="0"/>
              <a:t>kynna </a:t>
            </a:r>
            <a:r>
              <a:rPr lang="is-IS" sz="1200" dirty="0"/>
              <a:t>þessa þætti innan stofnunar.</a:t>
            </a:r>
            <a:endParaRPr lang="en-GB" sz="1200" dirty="0"/>
          </a:p>
          <a:p>
            <a:pPr marL="171450" indent="-171450" algn="just">
              <a:buFont typeface="+mj-lt"/>
              <a:buAutoNum type="alphaLcParenR"/>
            </a:pPr>
            <a:r>
              <a:rPr lang="is-IS" sz="1200" dirty="0"/>
              <a:t>Hafa yfirlit yfir þá þætti þar sem hætta er á því að kröfur yfirvalda séu ekki uppfylltar og svið þar sem þörf er á verulegum umbótum hvað snertir gæði eða öryggi veittrar þjónustu.</a:t>
            </a:r>
            <a:endParaRPr lang="en-GB" sz="1200" dirty="0"/>
          </a:p>
          <a:p>
            <a:pPr marL="171450" indent="-171450" algn="just">
              <a:buFont typeface="+mj-lt"/>
              <a:buAutoNum type="alphaLcParenR"/>
            </a:pPr>
            <a:r>
              <a:rPr lang="is-IS" sz="1200" dirty="0"/>
              <a:t>Skipuleggja hvernig minnka eða útrýma má áhættu sem lýst er í </a:t>
            </a:r>
            <a:r>
              <a:rPr lang="is-IS" sz="1200" dirty="0" smtClean="0"/>
              <a:t>c </a:t>
            </a:r>
            <a:r>
              <a:rPr lang="is-IS" sz="1200" dirty="0"/>
              <a:t>lið með sérstakri áherslu á þætti sem lúta að innra og ytra  samstarfi. </a:t>
            </a:r>
            <a:endParaRPr lang="en-GB" sz="1200" dirty="0"/>
          </a:p>
          <a:p>
            <a:pPr marL="171450" indent="-171450" algn="just">
              <a:buFont typeface="+mj-lt"/>
              <a:buAutoNum type="alphaLcParenR"/>
            </a:pPr>
            <a:r>
              <a:rPr lang="is-IS" sz="1200" dirty="0" smtClean="0"/>
              <a:t>Hafa yfirsýn </a:t>
            </a:r>
            <a:r>
              <a:rPr lang="is-IS" sz="1200" dirty="0"/>
              <a:t>yfir hæfni starfsmanna og þörf fyrir þjálfun/endurmenntun. </a:t>
            </a:r>
            <a:endParaRPr lang="en-GB" sz="1200" dirty="0"/>
          </a:p>
          <a:p>
            <a:pPr marL="171450" indent="-171450" algn="just">
              <a:buFont typeface="+mj-lt"/>
              <a:buAutoNum type="alphaLcParenR"/>
            </a:pPr>
            <a:r>
              <a:rPr lang="is-IS" sz="1200" dirty="0"/>
              <a:t>Hafa yfirlit yfir hvers konar frávik þar með talin </a:t>
            </a:r>
            <a:r>
              <a:rPr lang="is-IS" sz="1200" dirty="0" smtClean="0"/>
              <a:t>óvænt </a:t>
            </a:r>
            <a:r>
              <a:rPr lang="is-IS" sz="1200" dirty="0"/>
              <a:t>atvik, úttektir, kvartanir, </a:t>
            </a:r>
            <a:r>
              <a:rPr lang="is-IS" sz="1200" dirty="0" smtClean="0"/>
              <a:t>þjónustukannanir</a:t>
            </a:r>
            <a:r>
              <a:rPr lang="is-IS" sz="1200" dirty="0"/>
              <a:t>, tölfræðilegar upplýsingar og hvers konar upplýsingar sem gefa vísbendingar um hvort farið sé að lögum og reglugerðum. Þar með talið hvort starfsemin uppfylli faglegar kröfur og hvort starfsemin starfi skilvirkt og kerfisbundið að umbótum sem snerta öryggi  </a:t>
            </a:r>
            <a:r>
              <a:rPr lang="is-IS" sz="1200" dirty="0" smtClean="0"/>
              <a:t>sjúklinga/notenda</a:t>
            </a:r>
            <a:r>
              <a:rPr lang="is-IS" sz="1200" dirty="0"/>
              <a:t>.     </a:t>
            </a:r>
            <a:endParaRPr lang="en-GB" sz="1200" dirty="0"/>
          </a:p>
          <a:p>
            <a:pPr algn="just"/>
            <a:endParaRPr lang="en-GB" sz="1200" dirty="0"/>
          </a:p>
        </p:txBody>
      </p:sp>
      <p:graphicFrame>
        <p:nvGraphicFramePr>
          <p:cNvPr id="6" name="Diagram 5"/>
          <p:cNvGraphicFramePr/>
          <p:nvPr>
            <p:extLst>
              <p:ext uri="{D42A27DB-BD31-4B8C-83A1-F6EECF244321}">
                <p14:modId xmlns:p14="http://schemas.microsoft.com/office/powerpoint/2010/main" val="3225701214"/>
              </p:ext>
            </p:extLst>
          </p:nvPr>
        </p:nvGraphicFramePr>
        <p:xfrm>
          <a:off x="4435017" y="1484784"/>
          <a:ext cx="4708983" cy="36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948748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55577" y="548680"/>
            <a:ext cx="3168352" cy="3851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s-IS" sz="1600" b="1" dirty="0">
                <a:solidFill>
                  <a:schemeClr val="tx2"/>
                </a:solidFill>
              </a:rPr>
              <a:t>Að hrinda verkefnum í framkvæmd</a:t>
            </a:r>
            <a:endParaRPr lang="en-GB" sz="1600" b="1" dirty="0">
              <a:solidFill>
                <a:schemeClr val="tx2"/>
              </a:solidFill>
            </a:endParaRPr>
          </a:p>
        </p:txBody>
      </p:sp>
      <p:sp>
        <p:nvSpPr>
          <p:cNvPr id="4" name="TextBox 3"/>
          <p:cNvSpPr txBox="1"/>
          <p:nvPr/>
        </p:nvSpPr>
        <p:spPr>
          <a:xfrm>
            <a:off x="611560" y="1196752"/>
            <a:ext cx="3216708" cy="5078313"/>
          </a:xfrm>
          <a:prstGeom prst="rect">
            <a:avLst/>
          </a:prstGeom>
          <a:noFill/>
        </p:spPr>
        <p:txBody>
          <a:bodyPr wrap="square" rtlCol="0">
            <a:spAutoFit/>
          </a:bodyPr>
          <a:lstStyle/>
          <a:p>
            <a:r>
              <a:rPr lang="is-IS" sz="1200" dirty="0"/>
              <a:t> </a:t>
            </a:r>
            <a:endParaRPr lang="en-GB" sz="1200" dirty="0"/>
          </a:p>
          <a:p>
            <a:r>
              <a:rPr lang="is-IS" sz="1200" b="1" dirty="0">
                <a:solidFill>
                  <a:schemeClr val="accent1">
                    <a:lumMod val="75000"/>
                  </a:schemeClr>
                </a:solidFill>
              </a:rPr>
              <a:t>Að hrinda í framkvæmd verkefnum stofnunarinnar felur í sér eftirfarandi:</a:t>
            </a:r>
          </a:p>
          <a:p>
            <a:endParaRPr lang="en-GB" sz="1200" b="1" dirty="0">
              <a:solidFill>
                <a:schemeClr val="accent1">
                  <a:lumMod val="75000"/>
                </a:schemeClr>
              </a:solidFill>
            </a:endParaRPr>
          </a:p>
          <a:p>
            <a:pPr marL="171450" indent="-171450" algn="just">
              <a:buFont typeface="+mj-lt"/>
              <a:buAutoNum type="alphaLcParenR"/>
            </a:pPr>
            <a:r>
              <a:rPr lang="is-IS" sz="1200" dirty="0"/>
              <a:t>Sjá til þess að verkefni stofnunarinnar, skipulag og áætlanir séu öllum kunn og hrundið í framkvæmd. </a:t>
            </a:r>
            <a:endParaRPr lang="en-GB" sz="1200" dirty="0"/>
          </a:p>
          <a:p>
            <a:pPr marL="171450" indent="-171450" algn="just">
              <a:buFont typeface="+mj-lt"/>
              <a:buAutoNum type="alphaLcParenR"/>
            </a:pPr>
            <a:r>
              <a:rPr lang="is-IS" sz="1200" dirty="0"/>
              <a:t>Sjá til þess að starfsmenn stofnunarinnar hafi til að bera nauðsynlega faglega kunnáttu, þekki til laga og reglugerða og leiðbeininga sem og stjórnkerfis stofnunarinnar.</a:t>
            </a:r>
            <a:endParaRPr lang="en-GB" sz="1200" dirty="0"/>
          </a:p>
          <a:p>
            <a:pPr marL="171450" indent="-171450" algn="just">
              <a:buFont typeface="+mj-lt"/>
              <a:buAutoNum type="alphaLcParenR"/>
            </a:pPr>
            <a:r>
              <a:rPr lang="is-IS" sz="1200" dirty="0"/>
              <a:t>Þróa og taka í notkun nauðsynlega verkferla, fyrirmæli, starfsvenjur og annað </a:t>
            </a:r>
            <a:r>
              <a:rPr lang="is-IS" sz="1200" dirty="0" smtClean="0"/>
              <a:t>sem </a:t>
            </a:r>
            <a:r>
              <a:rPr lang="is-IS" sz="1200" dirty="0"/>
              <a:t>nauðsynlegt er til að koma auga </a:t>
            </a:r>
            <a:r>
              <a:rPr lang="is-IS" sz="1200" dirty="0" smtClean="0"/>
              <a:t>á og </a:t>
            </a:r>
            <a:r>
              <a:rPr lang="is-IS" sz="1200" dirty="0"/>
              <a:t>fyrirbyggja brot á lögum um heilbrigðisþjónustu. Þar með talin frávik frá faglegum lágmarkskröfum og kröfum um kerfisbundnar umbætur til að auka gæði og öryggi þjónustunnar. </a:t>
            </a:r>
            <a:endParaRPr lang="en-GB" sz="1200" dirty="0"/>
          </a:p>
          <a:p>
            <a:pPr marL="171450" indent="-171450" algn="just">
              <a:buFont typeface="+mj-lt"/>
              <a:buAutoNum type="alphaLcParenR"/>
            </a:pPr>
            <a:r>
              <a:rPr lang="is-IS" sz="1200" dirty="0"/>
              <a:t>Sjá til þess að verklag starfsmanna stofnunar sé með þeim hætti að sameiginleg þekking og reynsla þeirra nýtist við úrlausn verkefna.</a:t>
            </a:r>
            <a:endParaRPr lang="en-GB" sz="1200" dirty="0"/>
          </a:p>
          <a:p>
            <a:pPr marL="171450" indent="-171450" algn="just">
              <a:buFont typeface="+mj-lt"/>
              <a:buAutoNum type="alphaLcParenR"/>
            </a:pPr>
            <a:r>
              <a:rPr lang="is-IS" sz="1200" dirty="0"/>
              <a:t>Sjá til þess að að nýta reynslu </a:t>
            </a:r>
            <a:r>
              <a:rPr lang="is-IS" sz="1200" dirty="0" smtClean="0"/>
              <a:t>sjúklinga/ </a:t>
            </a:r>
            <a:r>
              <a:rPr lang="is-IS" sz="1200" dirty="0"/>
              <a:t>notenda og aðstandenda. </a:t>
            </a:r>
            <a:endParaRPr lang="en-GB" sz="1200" dirty="0"/>
          </a:p>
          <a:p>
            <a:pPr algn="just"/>
            <a:r>
              <a:rPr lang="is-IS" sz="1200" dirty="0"/>
              <a:t> </a:t>
            </a:r>
            <a:endParaRPr lang="en-GB" sz="1200" dirty="0"/>
          </a:p>
          <a:p>
            <a:r>
              <a:rPr lang="is-IS" sz="1200" dirty="0"/>
              <a:t>   </a:t>
            </a:r>
            <a:endParaRPr lang="en-GB" sz="1200" dirty="0"/>
          </a:p>
          <a:p>
            <a:endParaRPr lang="en-GB" sz="1200" dirty="0"/>
          </a:p>
        </p:txBody>
      </p:sp>
      <p:pic>
        <p:nvPicPr>
          <p:cNvPr id="6" name="Picture 5"/>
          <p:cNvPicPr>
            <a:picLocks noChangeAspect="1"/>
          </p:cNvPicPr>
          <p:nvPr/>
        </p:nvPicPr>
        <p:blipFill>
          <a:blip r:embed="rId3"/>
          <a:stretch>
            <a:fillRect/>
          </a:stretch>
        </p:blipFill>
        <p:spPr>
          <a:xfrm>
            <a:off x="3923929" y="1844824"/>
            <a:ext cx="5091548" cy="3242489"/>
          </a:xfrm>
          <a:prstGeom prst="rect">
            <a:avLst/>
          </a:prstGeom>
        </p:spPr>
      </p:pic>
    </p:spTree>
    <p:extLst>
      <p:ext uri="{BB962C8B-B14F-4D97-AF65-F5344CB8AC3E}">
        <p14:creationId xmlns:p14="http://schemas.microsoft.com/office/powerpoint/2010/main" val="2960577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55576" y="476672"/>
            <a:ext cx="2881315" cy="3851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s-IS" sz="1600" b="1" dirty="0">
                <a:solidFill>
                  <a:schemeClr val="tx2"/>
                </a:solidFill>
              </a:rPr>
              <a:t>Stöðugt mat á starfseminni</a:t>
            </a:r>
          </a:p>
        </p:txBody>
      </p:sp>
      <p:sp>
        <p:nvSpPr>
          <p:cNvPr id="4" name="TextBox 3"/>
          <p:cNvSpPr txBox="1"/>
          <p:nvPr/>
        </p:nvSpPr>
        <p:spPr>
          <a:xfrm>
            <a:off x="683568" y="1124744"/>
            <a:ext cx="2953323" cy="4339650"/>
          </a:xfrm>
          <a:prstGeom prst="rect">
            <a:avLst/>
          </a:prstGeom>
          <a:noFill/>
        </p:spPr>
        <p:txBody>
          <a:bodyPr wrap="square" rtlCol="0">
            <a:spAutoFit/>
          </a:bodyPr>
          <a:lstStyle/>
          <a:p>
            <a:r>
              <a:rPr lang="is-IS" sz="1200" b="1" dirty="0">
                <a:solidFill>
                  <a:schemeClr val="accent1">
                    <a:lumMod val="75000"/>
                  </a:schemeClr>
                </a:solidFill>
              </a:rPr>
              <a:t>Mat á starfsemi stofnunar felur í sér eftirfarandi:</a:t>
            </a:r>
          </a:p>
          <a:p>
            <a:endParaRPr lang="en-GB" sz="1200" b="1" dirty="0">
              <a:solidFill>
                <a:schemeClr val="accent1">
                  <a:lumMod val="75000"/>
                </a:schemeClr>
              </a:solidFill>
            </a:endParaRPr>
          </a:p>
          <a:p>
            <a:pPr marL="171450" indent="-171450">
              <a:buFont typeface="+mj-lt"/>
              <a:buAutoNum type="alphaLcParenR"/>
            </a:pPr>
            <a:r>
              <a:rPr lang="is-IS" sz="1200" dirty="0"/>
              <a:t>Fylgjast með hvort verkefnum,  aðgerðum og áætlunum hafi verið hrundið í framkvæmd og hvort markmið hafi náðst.</a:t>
            </a:r>
            <a:endParaRPr lang="en-GB" sz="1200" dirty="0"/>
          </a:p>
          <a:p>
            <a:pPr marL="171450" indent="-171450">
              <a:buFont typeface="+mj-lt"/>
              <a:buAutoNum type="alphaLcParenR"/>
            </a:pPr>
            <a:r>
              <a:rPr lang="is-IS" sz="1200" dirty="0"/>
              <a:t>Meta hvort framkvæmd </a:t>
            </a:r>
            <a:r>
              <a:rPr lang="is-IS" sz="1200" dirty="0" smtClean="0"/>
              <a:t>verkefna, </a:t>
            </a:r>
            <a:r>
              <a:rPr lang="is-IS" sz="1200" dirty="0"/>
              <a:t>aðgerða og áætlana </a:t>
            </a:r>
            <a:r>
              <a:rPr lang="is-IS" sz="1200" dirty="0" smtClean="0"/>
              <a:t>fylgi </a:t>
            </a:r>
            <a:r>
              <a:rPr lang="is-IS" sz="1200" dirty="0"/>
              <a:t>kröfum reglugerða og laga um </a:t>
            </a:r>
            <a:r>
              <a:rPr lang="is-IS" sz="1200" dirty="0" smtClean="0"/>
              <a:t>heilbrigðisþjónustu. </a:t>
            </a:r>
          </a:p>
          <a:p>
            <a:pPr marL="171450" indent="-171450">
              <a:buFont typeface="+mj-lt"/>
              <a:buAutoNum type="alphaLcParenR"/>
            </a:pPr>
            <a:r>
              <a:rPr lang="is-IS" sz="1200" dirty="0" smtClean="0"/>
              <a:t>Meta </a:t>
            </a:r>
            <a:r>
              <a:rPr lang="is-IS" sz="1200" dirty="0"/>
              <a:t>starfsemina með tilliti til reynslu </a:t>
            </a:r>
            <a:r>
              <a:rPr lang="is-IS" sz="1200" dirty="0" smtClean="0"/>
              <a:t>sjúklinga/notenda </a:t>
            </a:r>
            <a:r>
              <a:rPr lang="is-IS" sz="1200" dirty="0"/>
              <a:t>og aðstandenda.</a:t>
            </a:r>
            <a:endParaRPr lang="en-GB" sz="1200" dirty="0"/>
          </a:p>
          <a:p>
            <a:pPr marL="171450" indent="-171450">
              <a:buFont typeface="+mj-lt"/>
              <a:buAutoNum type="alphaLcParenR"/>
            </a:pPr>
            <a:r>
              <a:rPr lang="is-IS" sz="1200" dirty="0"/>
              <a:t> Greina frávik þar með talin </a:t>
            </a:r>
            <a:r>
              <a:rPr lang="is-IS" sz="1200" dirty="0" smtClean="0"/>
              <a:t>óvænt </a:t>
            </a:r>
            <a:r>
              <a:rPr lang="is-IS" sz="1200" dirty="0"/>
              <a:t>atvik í því skyni að fyrirbyggja að slíkt endurtaki sig. </a:t>
            </a:r>
            <a:endParaRPr lang="en-GB" sz="1200" dirty="0"/>
          </a:p>
          <a:p>
            <a:pPr marL="171450" indent="-171450">
              <a:buFont typeface="+mj-lt"/>
              <a:buAutoNum type="alphaLcParenR"/>
            </a:pPr>
            <a:r>
              <a:rPr lang="is-IS" sz="1200" dirty="0"/>
              <a:t>Að minnsta kosti einu sinni á ári skal fara kerfisbundið yfir stjórnkerfi stofnunarinnar og meta það með hliðsjón af tölfræðilegum upplýsingum til þess að tryggja að stofnunin starfi í samræmi við upphafleg markmið og stuðli að stöðugum umbótum starfseminnar.    </a:t>
            </a:r>
            <a:endParaRPr lang="en-GB" sz="1200" dirty="0"/>
          </a:p>
          <a:p>
            <a:pPr marL="171450" indent="-171450">
              <a:buFont typeface="+mj-lt"/>
              <a:buAutoNum type="alphaLcParenR"/>
            </a:pPr>
            <a:endParaRPr lang="en-GB" sz="1200" dirty="0"/>
          </a:p>
        </p:txBody>
      </p:sp>
      <p:graphicFrame>
        <p:nvGraphicFramePr>
          <p:cNvPr id="5" name="Diagram 4"/>
          <p:cNvGraphicFramePr/>
          <p:nvPr>
            <p:extLst>
              <p:ext uri="{D42A27DB-BD31-4B8C-83A1-F6EECF244321}">
                <p14:modId xmlns:p14="http://schemas.microsoft.com/office/powerpoint/2010/main" val="768786388"/>
              </p:ext>
            </p:extLst>
          </p:nvPr>
        </p:nvGraphicFramePr>
        <p:xfrm>
          <a:off x="3779912" y="1484784"/>
          <a:ext cx="5184576" cy="3757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592645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60879" y="908720"/>
            <a:ext cx="2968747" cy="3851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s-IS" sz="1600" b="1" dirty="0">
                <a:solidFill>
                  <a:schemeClr val="tx2"/>
                </a:solidFill>
              </a:rPr>
              <a:t>Stöðugar umbætur</a:t>
            </a:r>
            <a:endParaRPr lang="en-GB" sz="1600" b="1" dirty="0">
              <a:solidFill>
                <a:schemeClr val="tx2"/>
              </a:solidFill>
            </a:endParaRPr>
          </a:p>
        </p:txBody>
      </p:sp>
      <p:sp>
        <p:nvSpPr>
          <p:cNvPr id="4" name="TextBox 3"/>
          <p:cNvSpPr txBox="1"/>
          <p:nvPr/>
        </p:nvSpPr>
        <p:spPr>
          <a:xfrm>
            <a:off x="755576" y="1556792"/>
            <a:ext cx="2974050" cy="4154984"/>
          </a:xfrm>
          <a:prstGeom prst="rect">
            <a:avLst/>
          </a:prstGeom>
          <a:noFill/>
        </p:spPr>
        <p:txBody>
          <a:bodyPr wrap="square" rtlCol="0">
            <a:spAutoFit/>
          </a:bodyPr>
          <a:lstStyle/>
          <a:p>
            <a:r>
              <a:rPr lang="is-IS" sz="1200" b="1" dirty="0">
                <a:solidFill>
                  <a:schemeClr val="accent1">
                    <a:lumMod val="75000"/>
                  </a:schemeClr>
                </a:solidFill>
              </a:rPr>
              <a:t>Að koma af stað umbótum á starfsemi stofnunar felur í sér eftirfarandi verkefni:   </a:t>
            </a:r>
            <a:endParaRPr lang="en-GB" sz="1200" b="1" dirty="0">
              <a:solidFill>
                <a:schemeClr val="accent1">
                  <a:lumMod val="75000"/>
                </a:schemeClr>
              </a:solidFill>
            </a:endParaRPr>
          </a:p>
          <a:p>
            <a:r>
              <a:rPr lang="is-IS" sz="1200" b="1" dirty="0"/>
              <a:t> </a:t>
            </a:r>
            <a:endParaRPr lang="en-GB" sz="1200" dirty="0"/>
          </a:p>
          <a:p>
            <a:pPr marL="171450" indent="-171450">
              <a:buFont typeface="+mj-lt"/>
              <a:buAutoNum type="alphaLcParenR"/>
            </a:pPr>
            <a:r>
              <a:rPr lang="is-IS" sz="1200" dirty="0"/>
              <a:t>Bæta úr aðstæðum sem ekki uppfylla kröfur, lög eða </a:t>
            </a:r>
            <a:r>
              <a:rPr lang="is-IS" sz="1200" dirty="0" smtClean="0"/>
              <a:t>viðmið sem sett voru.</a:t>
            </a:r>
            <a:endParaRPr lang="en-GB" sz="1200" dirty="0"/>
          </a:p>
          <a:p>
            <a:pPr marL="171450" indent="-171450">
              <a:buFont typeface="+mj-lt"/>
              <a:buAutoNum type="alphaLcParenR"/>
            </a:pPr>
            <a:r>
              <a:rPr lang="is-IS" sz="1200" dirty="0"/>
              <a:t>Sjá til þess að tiltækar séu viðbragðsáætlanir  sem stuðla að því að farið sé að lögum og reglugerðum er varða veitingu heilbrigðisþjónustu. Þar með talin fullnægjandi fagleg þjónusta og að fram fari kerfisbundið umbótastarf sem miðar að því að auka gæði og öryggi þjónustunnar.</a:t>
            </a:r>
            <a:endParaRPr lang="en-GB" sz="1200" dirty="0"/>
          </a:p>
          <a:p>
            <a:pPr marL="171450" indent="-171450" algn="just">
              <a:buFont typeface="+mj-lt"/>
              <a:buAutoNum type="alphaLcParenR"/>
            </a:pPr>
            <a:r>
              <a:rPr lang="is-IS" sz="1200" dirty="0"/>
              <a:t>Bæta verklagsreglur, fyrirmæli, vinnulag eða annað það sem nauðsynlegt er til að koma auga </a:t>
            </a:r>
            <a:r>
              <a:rPr lang="is-IS" sz="1200" dirty="0" smtClean="0"/>
              <a:t>á og </a:t>
            </a:r>
            <a:r>
              <a:rPr lang="is-IS" sz="1200" dirty="0"/>
              <a:t>koma í veg fyrir hvers konar brot á lögum um heilbrigðisþjónustu. Þar með talin fullnægjandi fagleg þjónusta  og að fram fari kerfisbundið, stöðugt umbótastarf sem miðar að því að auka gæði og öryggi þjónustunnar. </a:t>
            </a:r>
            <a:endParaRPr lang="en-GB" sz="1200" dirty="0"/>
          </a:p>
        </p:txBody>
      </p:sp>
      <p:graphicFrame>
        <p:nvGraphicFramePr>
          <p:cNvPr id="6" name="Diagram 5"/>
          <p:cNvGraphicFramePr/>
          <p:nvPr>
            <p:extLst>
              <p:ext uri="{D42A27DB-BD31-4B8C-83A1-F6EECF244321}">
                <p14:modId xmlns:p14="http://schemas.microsoft.com/office/powerpoint/2010/main" val="2159147406"/>
              </p:ext>
            </p:extLst>
          </p:nvPr>
        </p:nvGraphicFramePr>
        <p:xfrm>
          <a:off x="3851920" y="1561002"/>
          <a:ext cx="5112568" cy="35742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882968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ChangeArrowheads="1"/>
          </p:cNvSpPr>
          <p:nvPr/>
        </p:nvSpPr>
        <p:spPr bwMode="auto">
          <a:xfrm>
            <a:off x="577969" y="709071"/>
            <a:ext cx="1837427" cy="30777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is-IS" altLang="en-US" sz="1400" b="1" i="0" u="none" strike="noStrike" cap="none" normalizeH="0" baseline="0" dirty="0" smtClean="0">
                <a:ln>
                  <a:noFill/>
                </a:ln>
                <a:solidFill>
                  <a:srgbClr val="2E74B5"/>
                </a:solidFill>
                <a:effectLst/>
                <a:latin typeface="Calibri" panose="020F0502020204030204" pitchFamily="34" charset="0"/>
                <a:ea typeface="Calibri" panose="020F0502020204030204" pitchFamily="34" charset="0"/>
                <a:cs typeface="Times New Roman" panose="02020603050405020304" pitchFamily="18" charset="0"/>
              </a:rPr>
              <a:t>Almennt um gæðavísa</a:t>
            </a:r>
            <a:endParaRPr kumimoji="0" lang="en-GB" altLang="en-US" sz="600" b="0" i="0" u="none" strike="noStrike" cap="none" normalizeH="0" baseline="0" dirty="0" smtClean="0">
              <a:ln>
                <a:noFill/>
              </a:ln>
              <a:solidFill>
                <a:schemeClr val="tx1"/>
              </a:solidFill>
              <a:effectLst/>
            </a:endParaRPr>
          </a:p>
        </p:txBody>
      </p:sp>
      <p:sp>
        <p:nvSpPr>
          <p:cNvPr id="6" name="Rectangle 3"/>
          <p:cNvSpPr>
            <a:spLocks noChangeArrowheads="1"/>
          </p:cNvSpPr>
          <p:nvPr/>
        </p:nvSpPr>
        <p:spPr bwMode="auto">
          <a:xfrm>
            <a:off x="577969" y="1016848"/>
            <a:ext cx="3847383" cy="21236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is-IS" altLang="en-US"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Gæðavísar eru tölulegir mælikvarðar, t.d. hlutfall eða prósentutala, sem geta gefið vísbendingar um gæði og öryggi sem tengjast ferlum (processes), skipulagi (structure) og árangri (outcome). </a:t>
            </a:r>
            <a:endParaRPr kumimoji="0" lang="en-GB" altLang="en-US" sz="600" b="0" i="0" u="none" strike="noStrike" cap="none" normalizeH="0" baseline="0" dirty="0" smtClean="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is-IS" altLang="en-US"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Markmið með notkun gæðavísa er að fylgjast með gæðum og öryggi heilbrigðisþjónustunnar og </a:t>
            </a:r>
            <a:r>
              <a:rPr kumimoji="0" lang="is-IS" altLang="en-US"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bregðast við niðurstöðum þeirra. Gæðavísar eiga að auka gæða- og öryggisvitundvitund og stuðla þannig að stöðugum umbótum innan heilbrigðisþjónustunnar. </a:t>
            </a:r>
            <a:r>
              <a:rPr kumimoji="0" lang="is-IS" altLang="en-US" sz="11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Þeir eiga að vera mælikvarði á gæði og öryggi þjónustunnar sem veitt er. Veitendur heilbrigðisþjónustu þurfa að setja fram gæðavísa sem taka mið af þeirri þjónustu sem þeir veita.</a:t>
            </a:r>
            <a:endParaRPr kumimoji="0" lang="is-I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8" name="Rectangle 7"/>
          <p:cNvSpPr/>
          <p:nvPr/>
        </p:nvSpPr>
        <p:spPr>
          <a:xfrm>
            <a:off x="577969" y="204902"/>
            <a:ext cx="8255480" cy="373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is-IS" sz="1600" b="1">
                <a:effectLst/>
                <a:ea typeface="Calibri" panose="020F0502020204030204" pitchFamily="34" charset="0"/>
                <a:cs typeface="Times New Roman" panose="02020603050405020304" pitchFamily="18" charset="0"/>
              </a:rPr>
              <a:t>GÆÐAVÍSAR</a:t>
            </a:r>
            <a:endParaRPr lang="en-GB" sz="1100">
              <a:effectLst/>
              <a:ea typeface="Calibri" panose="020F0502020204030204" pitchFamily="34" charset="0"/>
              <a:cs typeface="Times New Roman" panose="02020603050405020304" pitchFamily="18" charset="0"/>
            </a:endParaRPr>
          </a:p>
        </p:txBody>
      </p:sp>
      <p:sp>
        <p:nvSpPr>
          <p:cNvPr id="7" name="TextBox 6"/>
          <p:cNvSpPr txBox="1"/>
          <p:nvPr/>
        </p:nvSpPr>
        <p:spPr>
          <a:xfrm>
            <a:off x="4588093" y="773060"/>
            <a:ext cx="3883048" cy="1446550"/>
          </a:xfrm>
          <a:prstGeom prst="rect">
            <a:avLst/>
          </a:prstGeom>
          <a:noFill/>
        </p:spPr>
        <p:txBody>
          <a:bodyPr wrap="square" rtlCol="0">
            <a:spAutoFit/>
          </a:bodyPr>
          <a:lstStyle/>
          <a:p>
            <a:pPr algn="just"/>
            <a:r>
              <a:rPr lang="is-IS" sz="1100" b="1" dirty="0">
                <a:solidFill>
                  <a:schemeClr val="accent1"/>
                </a:solidFill>
              </a:rPr>
              <a:t>Skilgreining</a:t>
            </a:r>
            <a:endParaRPr lang="en-GB" sz="1100" dirty="0">
              <a:solidFill>
                <a:schemeClr val="accent1"/>
              </a:solidFill>
            </a:endParaRPr>
          </a:p>
          <a:p>
            <a:pPr algn="just"/>
            <a:r>
              <a:rPr lang="is-IS" sz="1100" b="1" i="1" dirty="0"/>
              <a:t>Gæðavísir</a:t>
            </a:r>
            <a:r>
              <a:rPr lang="is-IS" sz="1100" i="1" dirty="0"/>
              <a:t>:</a:t>
            </a:r>
            <a:r>
              <a:rPr lang="is-IS" sz="1100" dirty="0"/>
              <a:t> Mælikvarði sem gefur vísbendingu um gæði þeirrar þjónustu sem veitt er til að meta hvort gæði meðferðar og umönnunar séu í samræmi við viðurkennd viðmið (Reglugerð 1148/20085). Enn fremur segir í reglugerðinni:</a:t>
            </a:r>
            <a:endParaRPr lang="en-GB" sz="1100" dirty="0"/>
          </a:p>
          <a:p>
            <a:pPr algn="just"/>
            <a:r>
              <a:rPr lang="is-IS" sz="1100" dirty="0"/>
              <a:t>Gæðavísar skulu falla undir einhvern af eftirfarandi meginþáttum gæða í heilbrigðisþjónustu:</a:t>
            </a:r>
            <a:endParaRPr lang="en-GB" sz="1100" dirty="0"/>
          </a:p>
          <a:p>
            <a:pPr algn="just"/>
            <a:endParaRPr lang="en-GB" sz="1100" dirty="0"/>
          </a:p>
        </p:txBody>
      </p:sp>
      <p:sp>
        <p:nvSpPr>
          <p:cNvPr id="9" name="TextBox 8"/>
          <p:cNvSpPr txBox="1"/>
          <p:nvPr/>
        </p:nvSpPr>
        <p:spPr>
          <a:xfrm>
            <a:off x="4648474" y="2056160"/>
            <a:ext cx="3779531" cy="769441"/>
          </a:xfrm>
          <a:prstGeom prst="rect">
            <a:avLst/>
          </a:prstGeom>
          <a:noFill/>
        </p:spPr>
        <p:txBody>
          <a:bodyPr wrap="square" rtlCol="0">
            <a:spAutoFit/>
          </a:bodyPr>
          <a:lstStyle/>
          <a:p>
            <a:r>
              <a:rPr lang="is-IS" sz="1100" b="1" dirty="0">
                <a:solidFill>
                  <a:schemeClr val="accent1"/>
                </a:solidFill>
              </a:rPr>
              <a:t>Kröfur sem gæðavísar þurfa að </a:t>
            </a:r>
            <a:r>
              <a:rPr lang="is-IS" sz="1100" b="1" dirty="0" smtClean="0">
                <a:solidFill>
                  <a:schemeClr val="accent1"/>
                </a:solidFill>
              </a:rPr>
              <a:t>uppfylla</a:t>
            </a:r>
            <a:endParaRPr lang="en-GB" sz="1100" dirty="0">
              <a:solidFill>
                <a:schemeClr val="accent1"/>
              </a:solidFill>
            </a:endParaRPr>
          </a:p>
          <a:p>
            <a:r>
              <a:rPr lang="is-IS" sz="1100" dirty="0"/>
              <a:t>Þeir þurfa að falla undir eftirfarandi meginþætti sem koma fram í ofangreindri reglugerð: </a:t>
            </a:r>
            <a:endParaRPr lang="en-GB" sz="1100" dirty="0"/>
          </a:p>
          <a:p>
            <a:endParaRPr lang="en-GB" sz="1100" dirty="0"/>
          </a:p>
        </p:txBody>
      </p:sp>
      <p:sp>
        <p:nvSpPr>
          <p:cNvPr id="10" name="TextBox 9"/>
          <p:cNvSpPr txBox="1"/>
          <p:nvPr/>
        </p:nvSpPr>
        <p:spPr>
          <a:xfrm>
            <a:off x="577969" y="3225124"/>
            <a:ext cx="3943433" cy="2462213"/>
          </a:xfrm>
          <a:prstGeom prst="rect">
            <a:avLst/>
          </a:prstGeom>
          <a:noFill/>
        </p:spPr>
        <p:txBody>
          <a:bodyPr wrap="square" rtlCol="0">
            <a:spAutoFit/>
          </a:bodyPr>
          <a:lstStyle/>
          <a:p>
            <a:r>
              <a:rPr lang="is-IS" sz="1100" b="1" dirty="0">
                <a:solidFill>
                  <a:schemeClr val="accent1"/>
                </a:solidFill>
              </a:rPr>
              <a:t>Gæðavísar sem nota skal í gæðauppgjöri.</a:t>
            </a:r>
            <a:endParaRPr lang="en-GB" sz="1100" dirty="0">
              <a:solidFill>
                <a:schemeClr val="accent1"/>
              </a:solidFill>
            </a:endParaRPr>
          </a:p>
          <a:p>
            <a:r>
              <a:rPr lang="is-IS" sz="1100" dirty="0"/>
              <a:t>Í reglugerð 615/2017  frá velferðarráðneytinu 3.gr. segir: </a:t>
            </a:r>
            <a:endParaRPr lang="en-GB" sz="1100" dirty="0"/>
          </a:p>
          <a:p>
            <a:r>
              <a:rPr lang="is-IS" sz="1100" i="1" dirty="0"/>
              <a:t>„Veitendur heilbrigðisþjónustu skulu birta upplýsingar um niðurstöður gæðavísa skv. 1. mgr. 6. gr. þannig að þær séu aðgengilegar fyrir notendur, heilbrigðisstofnanir, heilbrigðisstarfsmenn, stjórn­endur og stjórnvöld“. </a:t>
            </a:r>
            <a:endParaRPr lang="en-GB" sz="1100" dirty="0"/>
          </a:p>
          <a:p>
            <a:r>
              <a:rPr lang="is-IS" sz="1100" dirty="0"/>
              <a:t>Enn fremur segir í 1.gr.: „</a:t>
            </a:r>
            <a:r>
              <a:rPr lang="is-IS" sz="1100" i="1" u="sng" dirty="0"/>
              <a:t>Landsgæðavísir:</a:t>
            </a:r>
            <a:r>
              <a:rPr lang="is-IS" sz="1100" i="1" dirty="0"/>
              <a:t> Gæðavísir, skv. b-lið, sem ákvarðaður er fyrir allt landið af embætti land­læknis og gefur kost á samanburði milli sams konar heil­brigðis­stofnana eða heil­brigðis­þjónustu“.</a:t>
            </a:r>
            <a:r>
              <a:rPr lang="is-IS" sz="1100" dirty="0"/>
              <a:t> </a:t>
            </a:r>
            <a:endParaRPr lang="en-GB" sz="1100" dirty="0"/>
          </a:p>
          <a:p>
            <a:r>
              <a:rPr lang="is-IS" sz="1100" dirty="0"/>
              <a:t>Nánar um nýjustu endurskoðun reglugerðar um gæðavísa: </a:t>
            </a:r>
            <a:r>
              <a:rPr lang="is-IS" sz="1100" u="sng" dirty="0">
                <a:hlinkClick r:id="rId3"/>
              </a:rPr>
              <a:t>https://www.stjornarradid.is/efst-a-baugi/frettir/stok-frett/2017/07/13/Gaedavisar-vid-mat-a-gaedum-og-arangri-i-heilbrigdisthjonustu</a:t>
            </a:r>
            <a:r>
              <a:rPr lang="is-IS" sz="1100" u="sng" dirty="0" smtClean="0">
                <a:hlinkClick r:id="rId3"/>
              </a:rPr>
              <a:t>/</a:t>
            </a:r>
            <a:endParaRPr lang="en-GB" sz="1100" dirty="0"/>
          </a:p>
        </p:txBody>
      </p:sp>
      <p:sp>
        <p:nvSpPr>
          <p:cNvPr id="11" name="TextBox 10"/>
          <p:cNvSpPr txBox="1"/>
          <p:nvPr/>
        </p:nvSpPr>
        <p:spPr>
          <a:xfrm>
            <a:off x="4648474" y="3666619"/>
            <a:ext cx="3822667" cy="769441"/>
          </a:xfrm>
          <a:prstGeom prst="rect">
            <a:avLst/>
          </a:prstGeom>
          <a:noFill/>
        </p:spPr>
        <p:txBody>
          <a:bodyPr wrap="square" rtlCol="0">
            <a:spAutoFit/>
          </a:bodyPr>
          <a:lstStyle/>
          <a:p>
            <a:r>
              <a:rPr lang="is-IS" sz="1100" b="1" dirty="0" smtClean="0">
                <a:solidFill>
                  <a:schemeClr val="accent1"/>
                </a:solidFill>
              </a:rPr>
              <a:t>Landsgæðavísar</a:t>
            </a:r>
          </a:p>
          <a:p>
            <a:r>
              <a:rPr lang="is-IS" sz="1100" dirty="0" smtClean="0"/>
              <a:t>Í </a:t>
            </a:r>
            <a:r>
              <a:rPr lang="is-IS" sz="1100" dirty="0"/>
              <a:t>samræmi við reglugerðina hefur Embætti landlæknis ákveðið að allar stofnanir sem veita heilbrigðisþjónustu skulu nota eftirfarandi gæðavísa í gæðauppgjöri sínu. </a:t>
            </a:r>
            <a:endParaRPr lang="en-GB" sz="1100" dirty="0"/>
          </a:p>
        </p:txBody>
      </p:sp>
      <p:sp>
        <p:nvSpPr>
          <p:cNvPr id="2048" name="TextBox 2047"/>
          <p:cNvSpPr txBox="1"/>
          <p:nvPr/>
        </p:nvSpPr>
        <p:spPr>
          <a:xfrm>
            <a:off x="4705709" y="4657331"/>
            <a:ext cx="3843008" cy="1446550"/>
          </a:xfrm>
          <a:prstGeom prst="rect">
            <a:avLst/>
          </a:prstGeom>
          <a:noFill/>
        </p:spPr>
        <p:txBody>
          <a:bodyPr wrap="square" rtlCol="0">
            <a:spAutoFit/>
          </a:bodyPr>
          <a:lstStyle/>
          <a:p>
            <a:r>
              <a:rPr lang="is-IS" sz="1100" b="1" dirty="0">
                <a:solidFill>
                  <a:schemeClr val="accent1"/>
                </a:solidFill>
              </a:rPr>
              <a:t>Valgæðavísar</a:t>
            </a:r>
            <a:r>
              <a:rPr lang="is-IS" sz="1100" b="1" dirty="0"/>
              <a:t> </a:t>
            </a:r>
            <a:endParaRPr lang="is-IS" sz="1100" b="1" dirty="0" smtClean="0"/>
          </a:p>
          <a:p>
            <a:r>
              <a:rPr lang="is-IS" sz="1100" dirty="0" smtClean="0"/>
              <a:t>Auk </a:t>
            </a:r>
            <a:r>
              <a:rPr lang="is-IS" sz="1100" dirty="0"/>
              <a:t>þess að birta niðurstöður </a:t>
            </a:r>
            <a:r>
              <a:rPr lang="is-IS" sz="1100" dirty="0" smtClean="0"/>
              <a:t>landsgæðavísa </a:t>
            </a:r>
            <a:r>
              <a:rPr lang="is-IS" sz="1100" dirty="0"/>
              <a:t>skulu allar stofnanir birta að lágmarki niðurstöður </a:t>
            </a:r>
            <a:r>
              <a:rPr lang="is-IS" sz="1100" dirty="0" smtClean="0"/>
              <a:t>10 </a:t>
            </a:r>
            <a:r>
              <a:rPr lang="is-IS" sz="1100" u="sng" dirty="0" smtClean="0"/>
              <a:t>valgæðavísa</a:t>
            </a:r>
            <a:r>
              <a:rPr lang="is-IS" sz="1100" dirty="0" smtClean="0"/>
              <a:t> sem taka </a:t>
            </a:r>
            <a:r>
              <a:rPr lang="is-IS" sz="1100" dirty="0"/>
              <a:t>mið af eðli og umfangi þeirrar þjónustu sem stofnunin veitir. Hér að neðan er birtur listi yfir slíka gæðavísa en stofnunum er heimilt að nota aðra gagnreynda og viðurkennda gæðavísa ef þeir sýna betur árangur stofnunarinnar</a:t>
            </a:r>
            <a:endParaRPr lang="en-GB" sz="1100" dirty="0"/>
          </a:p>
          <a:p>
            <a:endParaRPr lang="en-GB" sz="1100" dirty="0"/>
          </a:p>
        </p:txBody>
      </p:sp>
      <p:pic>
        <p:nvPicPr>
          <p:cNvPr id="2050" name="Picture 2049"/>
          <p:cNvPicPr>
            <a:picLocks noChangeAspect="1"/>
          </p:cNvPicPr>
          <p:nvPr/>
        </p:nvPicPr>
        <p:blipFill>
          <a:blip r:embed="rId4"/>
          <a:stretch>
            <a:fillRect/>
          </a:stretch>
        </p:blipFill>
        <p:spPr>
          <a:xfrm>
            <a:off x="4744523" y="2717321"/>
            <a:ext cx="1538341" cy="720561"/>
          </a:xfrm>
          <a:prstGeom prst="rect">
            <a:avLst/>
          </a:prstGeom>
        </p:spPr>
      </p:pic>
      <p:pic>
        <p:nvPicPr>
          <p:cNvPr id="2051" name="Picture 2050"/>
          <p:cNvPicPr>
            <a:picLocks noChangeAspect="1"/>
          </p:cNvPicPr>
          <p:nvPr/>
        </p:nvPicPr>
        <p:blipFill>
          <a:blip r:embed="rId5"/>
          <a:stretch>
            <a:fillRect/>
          </a:stretch>
        </p:blipFill>
        <p:spPr>
          <a:xfrm>
            <a:off x="6401824" y="2717321"/>
            <a:ext cx="2349844" cy="761095"/>
          </a:xfrm>
          <a:prstGeom prst="rect">
            <a:avLst/>
          </a:prstGeom>
        </p:spPr>
      </p:pic>
    </p:spTree>
    <p:extLst>
      <p:ext uri="{BB962C8B-B14F-4D97-AF65-F5344CB8AC3E}">
        <p14:creationId xmlns:p14="http://schemas.microsoft.com/office/powerpoint/2010/main" val="3593892784"/>
      </p:ext>
    </p:extLst>
  </p:cSld>
  <p:clrMapOvr>
    <a:masterClrMapping/>
  </p:clrMapOvr>
  <p:timing>
    <p:tnLst>
      <p:par>
        <p:cTn id="1" dur="indefinite" restart="never" nodeType="tmRoot"/>
      </p:par>
    </p:tnLst>
  </p:timing>
</p:sld>
</file>

<file path=ppt/theme/theme1.xml><?xml version="1.0" encoding="utf-8"?>
<a:theme xmlns:a="http://schemas.openxmlformats.org/drawingml/2006/main" name="Glaerur_EL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Glaerur_EL_template</Template>
  <TotalTime>15587</TotalTime>
  <Words>1438</Words>
  <Application>Microsoft Office PowerPoint</Application>
  <PresentationFormat>On-screen Show (4:3)</PresentationFormat>
  <Paragraphs>254</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Corbel</vt:lpstr>
      <vt:lpstr>Times New Roman</vt:lpstr>
      <vt:lpstr>Glaerur_EL_template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 Björg Aradóttir</dc:creator>
  <cp:lastModifiedBy>Rósa Marinósdóttir</cp:lastModifiedBy>
  <cp:revision>664</cp:revision>
  <cp:lastPrinted>2018-03-21T10:20:54Z</cp:lastPrinted>
  <dcterms:created xsi:type="dcterms:W3CDTF">2014-01-22T21:24:17Z</dcterms:created>
  <dcterms:modified xsi:type="dcterms:W3CDTF">2018-05-28T15:11:11Z</dcterms:modified>
</cp:coreProperties>
</file>